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8856-001B-2B4D-A452-339FDDB22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96F7-6EC1-DE46-A7A1-8748F73A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F8E5-7407-F24F-A637-48760116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512-E813-A545-A84B-5D8F8B20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22B1-30F4-B940-B9E2-6890F7F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B6F-3956-B248-8E68-9529A5B2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91E1-BFDF-EE40-B6DF-13EE4E30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0CE-C8C7-2A49-8826-A14A7E5F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A437-BDB5-184F-94B8-978DDD03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8165-AA5B-CF4A-AF82-8E53539E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2527C-2BD1-A942-B3E6-0980DB9D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CFB0-9D07-C142-A87C-25DEE80C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F659-710E-434E-B0B3-4A5D52E5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F4F1-32F6-6A43-B524-93C008F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D076-2EEE-5942-B033-9C315751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DB38-91CF-E346-9268-3DDFBCB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9C7F-F17B-EF48-B02A-69C2ACDA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0BD3-A7BB-D642-BFB7-AE373393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8C73-4F82-924B-8325-C92570E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3A08-6D38-1C4E-BDB1-24788DC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54BF-C102-2E44-A477-C4C2294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4B9A-7399-AB4E-95C4-1A50E03D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D9E0-C1D5-3647-B1F6-19720A55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A2E3-0E1E-7E43-9330-DC25CDFF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69CB-BC70-B947-8B01-3AD232C5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8A87-3877-E94F-99A0-76F2EE5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6F24-91D6-A54A-BED3-DDF957C6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292C2-75AF-AA4B-9497-6E2E958C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9B512-304B-DC42-B4A2-DD471114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778E-CDA7-8C4F-B3AD-779BB3DA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1F0B-E720-7E47-AF3D-8DA59A7F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1DF0-4FD6-E149-9987-69E69FB2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84C0-8162-5C47-9EE7-7CEF3948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36D87-AFEF-3243-9EAE-86926F00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29A3A-E97E-EA4D-88A2-D194AFBD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9714A-B3EE-4240-BF99-66B899E04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BB45A-4C64-EE4B-AEA3-37E87780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19D8-158B-CB4C-82D4-E5C4A8D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E1596-BCF2-C34D-96A2-CEF3E6D3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9BDD-6EF2-F94B-A5EE-62C0211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1F454-5028-6643-ADB1-98ABCF9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719E-2939-B74A-B88B-B35EB65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77F33-B51A-0A4E-9BFC-30964693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07718-A698-0149-807E-8FEB904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126E9-B733-F14A-8372-29768146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F8CA7-3CB8-AA45-B987-BF7D889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989B-AC55-3844-BC00-3E02CE85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38C9-3619-D44F-B0F8-17FAECEB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86E4-F447-7940-B3C0-2903FD47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CD43-F481-D145-A95E-7AE854B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183D-7E26-434C-9719-955CDF51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361A3-9936-854C-82EF-18A1471A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621-421F-1C40-B5FC-5E7A1EC8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A0F6B-E806-744F-87CC-4C32879F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CD353-335E-B94E-86A4-4AD5F4DD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D926-4BFE-C544-9203-4FC31720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431B-FC1D-7B4E-BB34-E1F045B8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3FA0-8496-9741-B3C4-1321774A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90781-7453-EC4A-A309-4EEE959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E683-A6E1-1A4E-9825-FAF92BE9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E31E-A6C9-7648-A83C-07E9F307E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0391-B05B-5F43-BEBB-5E25E4322D03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5C68-541A-6441-B0D2-A135AC26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C6F6-6391-284D-A109-C246434C7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0061-F769-CA4E-A9A6-E54FEB14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007C-3EA7-D447-9D5C-D272812E0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[onshow.title]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DF4F-594B-6240-B403-0862B2BC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[onshow.subTitle]</a:t>
            </a:r>
          </a:p>
        </p:txBody>
      </p:sp>
    </p:spTree>
    <p:extLst>
      <p:ext uri="{BB962C8B-B14F-4D97-AF65-F5344CB8AC3E}">
        <p14:creationId xmlns:p14="http://schemas.microsoft.com/office/powerpoint/2010/main" val="23492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AE0-6F4D-BB40-8E57-ED35AF21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A2B79-F340-E848-AC5E-AF6C8686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377950"/>
            <a:ext cx="5308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{body}</vt:lpstr>
      <vt:lpstr>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{body}</dc:title>
  <dc:creator>John Ballinger</dc:creator>
  <cp:lastModifiedBy>John Ballinger</cp:lastModifiedBy>
  <cp:revision>1</cp:revision>
  <dcterms:created xsi:type="dcterms:W3CDTF">2019-08-13T04:53:50Z</dcterms:created>
  <dcterms:modified xsi:type="dcterms:W3CDTF">2019-08-13T04:54:49Z</dcterms:modified>
</cp:coreProperties>
</file>