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5fb4881a60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5fb4881a60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fb4881a6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fb4881a6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27BA0"/>
                </a:solidFill>
              </a:rPr>
              <a:t>[onshow.title]</a:t>
            </a:r>
            <a:endParaRPr>
              <a:solidFill>
                <a:srgbClr val="C27BA0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74EA7"/>
                </a:solidFill>
              </a:rPr>
              <a:t>[onshow.subTitle]</a:t>
            </a:r>
            <a:endParaRPr>
              <a:solidFill>
                <a:srgbClr val="674EA7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FF"/>
                </a:solidFill>
              </a:rPr>
              <a:t>AskNicely</a:t>
            </a:r>
            <a:endParaRPr>
              <a:solidFill>
                <a:srgbClr val="FF00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9FC5E8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283300"/>
            <a:ext cx="8452200" cy="47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NPS Trend graph</a:t>
            </a:r>
            <a:endParaRPr sz="1400"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901" y="1759412"/>
            <a:ext cx="2595676" cy="2616524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/>
        </p:nvSpPr>
        <p:spPr>
          <a:xfrm>
            <a:off x="448900" y="4431400"/>
            <a:ext cx="54597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[onshow.npsTrend;ope=changepic;adjust=sameheight]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