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5"/>
  </p:notesMasterIdLst>
  <p:handoutMasterIdLst>
    <p:handoutMasterId r:id="rId16"/>
  </p:handoutMasterIdLst>
  <p:sldIdLst>
    <p:sldId id="381" r:id="rId2"/>
    <p:sldId id="387" r:id="rId3"/>
    <p:sldId id="388" r:id="rId4"/>
    <p:sldId id="389" r:id="rId5"/>
    <p:sldId id="390" r:id="rId6"/>
    <p:sldId id="392" r:id="rId7"/>
    <p:sldId id="393" r:id="rId8"/>
    <p:sldId id="394" r:id="rId9"/>
    <p:sldId id="395" r:id="rId10"/>
    <p:sldId id="396" r:id="rId11"/>
    <p:sldId id="398" r:id="rId12"/>
    <p:sldId id="397" r:id="rId13"/>
    <p:sldId id="385" r:id="rId14"/>
  </p:sldIdLst>
  <p:sldSz cx="9144000" cy="6858000" type="screen4x3"/>
  <p:notesSz cx="6858000" cy="9107488"/>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6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77866" autoAdjust="0"/>
  </p:normalViewPr>
  <p:slideViewPr>
    <p:cSldViewPr snapToGrid="0">
      <p:cViewPr varScale="1">
        <p:scale>
          <a:sx n="91" d="100"/>
          <a:sy n="91" d="100"/>
        </p:scale>
        <p:origin x="-2214" y="-102"/>
      </p:cViewPr>
      <p:guideLst>
        <p:guide orient="horz" pos="2160"/>
        <p:guide orient="horz" pos="1200"/>
        <p:guide orient="horz" pos="1734"/>
        <p:guide orient="horz" pos="3768"/>
        <p:guide orient="horz" pos="4080"/>
        <p:guide pos="2902"/>
        <p:guide pos="288"/>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5" d="100"/>
          <a:sy n="85" d="100"/>
        </p:scale>
        <p:origin x="-2430" y="360"/>
      </p:cViewPr>
      <p:guideLst>
        <p:guide orient="horz" pos="286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0"/>
            <a:ext cx="2971800" cy="447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0707" name="Rectangle 3"/>
          <p:cNvSpPr>
            <a:spLocks noGrp="1" noChangeArrowheads="1"/>
          </p:cNvSpPr>
          <p:nvPr>
            <p:ph type="dt" sz="quarter" idx="1"/>
          </p:nvPr>
        </p:nvSpPr>
        <p:spPr bwMode="auto">
          <a:xfrm>
            <a:off x="3886200" y="0"/>
            <a:ext cx="2971800" cy="447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0708" name="Rectangle 4"/>
          <p:cNvSpPr>
            <a:spLocks noGrp="1" noChangeArrowheads="1"/>
          </p:cNvSpPr>
          <p:nvPr>
            <p:ph type="ftr" sz="quarter" idx="2"/>
          </p:nvPr>
        </p:nvSpPr>
        <p:spPr bwMode="auto">
          <a:xfrm>
            <a:off x="0" y="8659813"/>
            <a:ext cx="2971800" cy="447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0709" name="Rectangle 5"/>
          <p:cNvSpPr>
            <a:spLocks noGrp="1" noChangeArrowheads="1"/>
          </p:cNvSpPr>
          <p:nvPr>
            <p:ph type="sldNum" sz="quarter" idx="3"/>
          </p:nvPr>
        </p:nvSpPr>
        <p:spPr bwMode="auto">
          <a:xfrm>
            <a:off x="3886200" y="8659813"/>
            <a:ext cx="2971800" cy="447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FFD73D0-87A3-4B8B-B0A0-4EB435E44859}" type="slidenum">
              <a:rPr lang="en-US"/>
              <a:pPr>
                <a:defRPr/>
              </a:pPr>
              <a:t>‹#›</a:t>
            </a:fld>
            <a:endParaRPr lang="en-US"/>
          </a:p>
        </p:txBody>
      </p:sp>
    </p:spTree>
    <p:extLst>
      <p:ext uri="{BB962C8B-B14F-4D97-AF65-F5344CB8AC3E}">
        <p14:creationId xmlns:p14="http://schemas.microsoft.com/office/powerpoint/2010/main" val="342017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171" name="Rectangle 3"/>
          <p:cNvSpPr>
            <a:spLocks noGrp="1" noChangeArrowheads="1"/>
          </p:cNvSpPr>
          <p:nvPr>
            <p:ph type="dt" idx="1"/>
          </p:nvPr>
        </p:nvSpPr>
        <p:spPr bwMode="auto">
          <a:xfrm>
            <a:off x="3886200" y="0"/>
            <a:ext cx="2971800"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172" name="Rectangle 4"/>
          <p:cNvSpPr>
            <a:spLocks noChangeArrowheads="1" noTextEdit="1"/>
          </p:cNvSpPr>
          <p:nvPr>
            <p:ph type="sldImg" idx="2"/>
          </p:nvPr>
        </p:nvSpPr>
        <p:spPr bwMode="auto">
          <a:xfrm>
            <a:off x="1152525" y="682625"/>
            <a:ext cx="4552950" cy="3414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914400" y="4325938"/>
            <a:ext cx="5029200" cy="409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51875"/>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175" name="Rectangle 7"/>
          <p:cNvSpPr>
            <a:spLocks noGrp="1" noChangeArrowheads="1"/>
          </p:cNvSpPr>
          <p:nvPr>
            <p:ph type="sldNum" sz="quarter" idx="5"/>
          </p:nvPr>
        </p:nvSpPr>
        <p:spPr bwMode="auto">
          <a:xfrm>
            <a:off x="3886200" y="8651875"/>
            <a:ext cx="2971800" cy="455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704EFA-9D51-466E-A959-42E229334592}" type="slidenum">
              <a:rPr lang="en-US"/>
              <a:pPr>
                <a:defRPr/>
              </a:pPr>
              <a:t>‹#›</a:t>
            </a:fld>
            <a:endParaRPr lang="en-US"/>
          </a:p>
        </p:txBody>
      </p:sp>
    </p:spTree>
    <p:extLst>
      <p:ext uri="{BB962C8B-B14F-4D97-AF65-F5344CB8AC3E}">
        <p14:creationId xmlns:p14="http://schemas.microsoft.com/office/powerpoint/2010/main" val="3158052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19FF2E3-1AF5-4ACC-9899-67DA70FC45F7}" type="slidenum">
              <a:rPr lang="en-US" sz="1200" smtClean="0"/>
              <a:pPr/>
              <a:t>1</a:t>
            </a:fld>
            <a:endParaRPr lang="en-US" sz="1200" smtClean="0"/>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66"/>
                </a:solidFill>
                <a:latin typeface="Arial" charset="0"/>
              </a:rPr>
              <a:t>As more of the world becomes digital, even physical spaces can now be explored online. This provides widespread accessibility and convenience for customers who want to preview our stores. The Indoor Street View project takes advantage of popular technologies such as Google Maps and enhances them with our own SKIN (Sears Kmart Indoor Navigation)  technology to allow users to experience our stores as if they were really there. By providing the immersive experience of navigating indoor locations, we are creating a new format for shopping online and paving the way for the store of the future.</a:t>
            </a:r>
          </a:p>
          <a:p>
            <a:endParaRPr lang="en-US" dirty="0"/>
          </a:p>
        </p:txBody>
      </p:sp>
      <p:sp>
        <p:nvSpPr>
          <p:cNvPr id="4" name="Slide Number Placeholder 3"/>
          <p:cNvSpPr>
            <a:spLocks noGrp="1"/>
          </p:cNvSpPr>
          <p:nvPr>
            <p:ph type="sldNum" sz="quarter" idx="10"/>
          </p:nvPr>
        </p:nvSpPr>
        <p:spPr/>
        <p:txBody>
          <a:bodyPr/>
          <a:lstStyle/>
          <a:p>
            <a:pPr>
              <a:defRPr/>
            </a:pPr>
            <a:fld id="{F2704EFA-9D51-466E-A959-42E229334592}" type="slidenum">
              <a:rPr lang="en-US" smtClean="0"/>
              <a:pPr>
                <a:defRPr/>
              </a:pPr>
              <a:t>2</a:t>
            </a:fld>
            <a:endParaRPr lang="en-US"/>
          </a:p>
        </p:txBody>
      </p:sp>
    </p:spTree>
    <p:extLst>
      <p:ext uri="{BB962C8B-B14F-4D97-AF65-F5344CB8AC3E}">
        <p14:creationId xmlns:p14="http://schemas.microsoft.com/office/powerpoint/2010/main" val="89673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6"/>
          <p:cNvSpPr>
            <a:spLocks noChangeShapeType="1"/>
          </p:cNvSpPr>
          <p:nvPr/>
        </p:nvSpPr>
        <p:spPr bwMode="auto">
          <a:xfrm>
            <a:off x="457200" y="4241800"/>
            <a:ext cx="8229600" cy="0"/>
          </a:xfrm>
          <a:prstGeom prst="line">
            <a:avLst/>
          </a:prstGeom>
          <a:noFill/>
          <a:ln w="28575">
            <a:solidFill>
              <a:schemeClr val="folHlink"/>
            </a:solidFill>
            <a:round/>
            <a:headEnd/>
            <a:tailEnd/>
          </a:ln>
          <a:effectLst/>
        </p:spPr>
        <p:txBody>
          <a:bodyPr wrap="none" anchor="ctr">
            <a:spAutoFit/>
          </a:bodyPr>
          <a:lstStyle/>
          <a:p>
            <a:pPr>
              <a:defRPr/>
            </a:pPr>
            <a:endParaRPr lang="en-US"/>
          </a:p>
        </p:txBody>
      </p:sp>
      <p:graphicFrame>
        <p:nvGraphicFramePr>
          <p:cNvPr id="5" name="Base" hidden="1"/>
          <p:cNvGraphicFramePr>
            <a:graphicFrameLocks/>
          </p:cNvGraphicFramePr>
          <p:nvPr userDrawn="1"/>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0486" r:id="rId3" imgW="0" imgH="0" progId="PowerPoint.Show.8">
                  <p:embed/>
                </p:oleObj>
              </mc:Choice>
              <mc:Fallback>
                <p:oleObj r:id="rId3" imgW="0" imgH="0" progId="PowerPoint.Show.8">
                  <p:embed/>
                  <p:pic>
                    <p:nvPicPr>
                      <p:cNvPr id="0" name=""/>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911"/>
          <p:cNvGrpSpPr>
            <a:grpSpLocks/>
          </p:cNvGrpSpPr>
          <p:nvPr userDrawn="1"/>
        </p:nvGrpSpPr>
        <p:grpSpPr bwMode="auto">
          <a:xfrm>
            <a:off x="419100" y="6051550"/>
            <a:ext cx="2222500" cy="357188"/>
            <a:chOff x="264" y="3816"/>
            <a:chExt cx="1400" cy="225"/>
          </a:xfrm>
        </p:grpSpPr>
        <p:grpSp>
          <p:nvGrpSpPr>
            <p:cNvPr id="7" name="Group 912"/>
            <p:cNvGrpSpPr>
              <a:grpSpLocks/>
            </p:cNvGrpSpPr>
            <p:nvPr userDrawn="1"/>
          </p:nvGrpSpPr>
          <p:grpSpPr bwMode="auto">
            <a:xfrm>
              <a:off x="264" y="3867"/>
              <a:ext cx="1400" cy="116"/>
              <a:chOff x="264" y="3867"/>
              <a:chExt cx="1400" cy="116"/>
            </a:xfrm>
          </p:grpSpPr>
          <p:sp>
            <p:nvSpPr>
              <p:cNvPr id="10" name="Freeform 913"/>
              <p:cNvSpPr>
                <a:spLocks/>
              </p:cNvSpPr>
              <p:nvPr userDrawn="1"/>
            </p:nvSpPr>
            <p:spPr bwMode="black">
              <a:xfrm>
                <a:off x="264" y="3867"/>
                <a:ext cx="57" cy="116"/>
              </a:xfrm>
              <a:custGeom>
                <a:avLst/>
                <a:gdLst/>
                <a:ahLst/>
                <a:cxnLst>
                  <a:cxn ang="0">
                    <a:pos x="38" y="1922"/>
                  </a:cxn>
                  <a:cxn ang="0">
                    <a:pos x="0" y="1826"/>
                  </a:cxn>
                  <a:cxn ang="0">
                    <a:pos x="12" y="1556"/>
                  </a:cxn>
                  <a:cxn ang="0">
                    <a:pos x="33" y="1516"/>
                  </a:cxn>
                  <a:cxn ang="0">
                    <a:pos x="50" y="1544"/>
                  </a:cxn>
                  <a:cxn ang="0">
                    <a:pos x="58" y="1638"/>
                  </a:cxn>
                  <a:cxn ang="0">
                    <a:pos x="434" y="1897"/>
                  </a:cxn>
                  <a:cxn ang="0">
                    <a:pos x="797" y="1559"/>
                  </a:cxn>
                  <a:cxn ang="0">
                    <a:pos x="505" y="1102"/>
                  </a:cxn>
                  <a:cxn ang="0">
                    <a:pos x="391" y="1008"/>
                  </a:cxn>
                  <a:cxn ang="0">
                    <a:pos x="61" y="457"/>
                  </a:cxn>
                  <a:cxn ang="0">
                    <a:pos x="586" y="0"/>
                  </a:cxn>
                  <a:cxn ang="0">
                    <a:pos x="822" y="26"/>
                  </a:cxn>
                  <a:cxn ang="0">
                    <a:pos x="911" y="38"/>
                  </a:cxn>
                  <a:cxn ang="0">
                    <a:pos x="936" y="56"/>
                  </a:cxn>
                  <a:cxn ang="0">
                    <a:pos x="926" y="325"/>
                  </a:cxn>
                  <a:cxn ang="0">
                    <a:pos x="908" y="384"/>
                  </a:cxn>
                  <a:cxn ang="0">
                    <a:pos x="888" y="351"/>
                  </a:cxn>
                  <a:cxn ang="0">
                    <a:pos x="855" y="224"/>
                  </a:cxn>
                  <a:cxn ang="0">
                    <a:pos x="538" y="89"/>
                  </a:cxn>
                  <a:cxn ang="0">
                    <a:pos x="225" y="384"/>
                  </a:cxn>
                  <a:cxn ang="0">
                    <a:pos x="535" y="810"/>
                  </a:cxn>
                  <a:cxn ang="0">
                    <a:pos x="606" y="866"/>
                  </a:cxn>
                  <a:cxn ang="0">
                    <a:pos x="977" y="1463"/>
                  </a:cxn>
                  <a:cxn ang="0">
                    <a:pos x="761" y="1884"/>
                  </a:cxn>
                  <a:cxn ang="0">
                    <a:pos x="378" y="1991"/>
                  </a:cxn>
                  <a:cxn ang="0">
                    <a:pos x="38" y="1922"/>
                  </a:cxn>
                </a:cxnLst>
                <a:rect l="0" t="0" r="r" b="b"/>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pPr>
                  <a:defRPr/>
                </a:pPr>
                <a:endParaRPr lang="en-US"/>
              </a:p>
            </p:txBody>
          </p:sp>
          <p:sp>
            <p:nvSpPr>
              <p:cNvPr id="11" name="Freeform 914"/>
              <p:cNvSpPr>
                <a:spLocks/>
              </p:cNvSpPr>
              <p:nvPr userDrawn="1"/>
            </p:nvSpPr>
            <p:spPr bwMode="black">
              <a:xfrm>
                <a:off x="347" y="3868"/>
                <a:ext cx="66" cy="114"/>
              </a:xfrm>
              <a:custGeom>
                <a:avLst/>
                <a:gdLst/>
                <a:ahLst/>
                <a:cxnLst>
                  <a:cxn ang="0">
                    <a:pos x="221" y="757"/>
                  </a:cxn>
                  <a:cxn ang="0">
                    <a:pos x="216" y="209"/>
                  </a:cxn>
                  <a:cxn ang="0">
                    <a:pos x="107" y="64"/>
                  </a:cxn>
                  <a:cxn ang="0">
                    <a:pos x="21" y="56"/>
                  </a:cxn>
                  <a:cxn ang="0">
                    <a:pos x="0" y="41"/>
                  </a:cxn>
                  <a:cxn ang="0">
                    <a:pos x="41" y="21"/>
                  </a:cxn>
                  <a:cxn ang="0">
                    <a:pos x="224" y="23"/>
                  </a:cxn>
                  <a:cxn ang="0">
                    <a:pos x="328" y="28"/>
                  </a:cxn>
                  <a:cxn ang="0">
                    <a:pos x="909" y="26"/>
                  </a:cxn>
                  <a:cxn ang="0">
                    <a:pos x="1018" y="13"/>
                  </a:cxn>
                  <a:cxn ang="0">
                    <a:pos x="1054" y="0"/>
                  </a:cxn>
                  <a:cxn ang="0">
                    <a:pos x="1064" y="23"/>
                  </a:cxn>
                  <a:cxn ang="0">
                    <a:pos x="1044" y="143"/>
                  </a:cxn>
                  <a:cxn ang="0">
                    <a:pos x="1031" y="310"/>
                  </a:cxn>
                  <a:cxn ang="0">
                    <a:pos x="1013" y="338"/>
                  </a:cxn>
                  <a:cxn ang="0">
                    <a:pos x="993" y="305"/>
                  </a:cxn>
                  <a:cxn ang="0">
                    <a:pos x="978" y="214"/>
                  </a:cxn>
                  <a:cxn ang="0">
                    <a:pos x="798" y="127"/>
                  </a:cxn>
                  <a:cxn ang="0">
                    <a:pos x="450" y="120"/>
                  </a:cxn>
                  <a:cxn ang="0">
                    <a:pos x="434" y="145"/>
                  </a:cxn>
                  <a:cxn ang="0">
                    <a:pos x="434" y="846"/>
                  </a:cxn>
                  <a:cxn ang="0">
                    <a:pos x="450" y="871"/>
                  </a:cxn>
                  <a:cxn ang="0">
                    <a:pos x="853" y="866"/>
                  </a:cxn>
                  <a:cxn ang="0">
                    <a:pos x="973" y="831"/>
                  </a:cxn>
                  <a:cxn ang="0">
                    <a:pos x="1011" y="798"/>
                  </a:cxn>
                  <a:cxn ang="0">
                    <a:pos x="1023" y="818"/>
                  </a:cxn>
                  <a:cxn ang="0">
                    <a:pos x="1003" y="960"/>
                  </a:cxn>
                  <a:cxn ang="0">
                    <a:pos x="993" y="1123"/>
                  </a:cxn>
                  <a:cxn ang="0">
                    <a:pos x="975" y="1171"/>
                  </a:cxn>
                  <a:cxn ang="0">
                    <a:pos x="957" y="1148"/>
                  </a:cxn>
                  <a:cxn ang="0">
                    <a:pos x="947" y="1064"/>
                  </a:cxn>
                  <a:cxn ang="0">
                    <a:pos x="815" y="975"/>
                  </a:cxn>
                  <a:cxn ang="0">
                    <a:pos x="452" y="963"/>
                  </a:cxn>
                  <a:cxn ang="0">
                    <a:pos x="434" y="980"/>
                  </a:cxn>
                  <a:cxn ang="0">
                    <a:pos x="434" y="1204"/>
                  </a:cxn>
                  <a:cxn ang="0">
                    <a:pos x="434" y="1638"/>
                  </a:cxn>
                  <a:cxn ang="0">
                    <a:pos x="729" y="1846"/>
                  </a:cxn>
                  <a:cxn ang="0">
                    <a:pos x="973" y="1818"/>
                  </a:cxn>
                  <a:cxn ang="0">
                    <a:pos x="1087" y="1635"/>
                  </a:cxn>
                  <a:cxn ang="0">
                    <a:pos x="1110" y="1597"/>
                  </a:cxn>
                  <a:cxn ang="0">
                    <a:pos x="1125" y="1635"/>
                  </a:cxn>
                  <a:cxn ang="0">
                    <a:pos x="1092" y="1882"/>
                  </a:cxn>
                  <a:cxn ang="0">
                    <a:pos x="955" y="1948"/>
                  </a:cxn>
                  <a:cxn ang="0">
                    <a:pos x="526" y="1940"/>
                  </a:cxn>
                  <a:cxn ang="0">
                    <a:pos x="328" y="1933"/>
                  </a:cxn>
                  <a:cxn ang="0">
                    <a:pos x="226" y="1935"/>
                  </a:cxn>
                  <a:cxn ang="0">
                    <a:pos x="79" y="1940"/>
                  </a:cxn>
                  <a:cxn ang="0">
                    <a:pos x="38" y="1920"/>
                  </a:cxn>
                  <a:cxn ang="0">
                    <a:pos x="59" y="1904"/>
                  </a:cxn>
                  <a:cxn ang="0">
                    <a:pos x="135" y="1894"/>
                  </a:cxn>
                  <a:cxn ang="0">
                    <a:pos x="209" y="1755"/>
                  </a:cxn>
                  <a:cxn ang="0">
                    <a:pos x="221" y="1204"/>
                  </a:cxn>
                  <a:cxn ang="0">
                    <a:pos x="221" y="757"/>
                  </a:cxn>
                </a:cxnLst>
                <a:rect l="0" t="0" r="r" b="b"/>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pPr>
                  <a:defRPr/>
                </a:pPr>
                <a:endParaRPr lang="en-US"/>
              </a:p>
            </p:txBody>
          </p:sp>
          <p:sp>
            <p:nvSpPr>
              <p:cNvPr id="12" name="Freeform 915"/>
              <p:cNvSpPr>
                <a:spLocks noEditPoints="1"/>
              </p:cNvSpPr>
              <p:nvPr userDrawn="1"/>
            </p:nvSpPr>
            <p:spPr bwMode="black">
              <a:xfrm>
                <a:off x="420" y="3867"/>
                <a:ext cx="113" cy="114"/>
              </a:xfrm>
              <a:custGeom>
                <a:avLst/>
                <a:gdLst/>
                <a:ahLst/>
                <a:cxnLst>
                  <a:cxn ang="0">
                    <a:pos x="1150" y="1115"/>
                  </a:cxn>
                  <a:cxn ang="0">
                    <a:pos x="1161" y="1097"/>
                  </a:cxn>
                  <a:cxn ang="0">
                    <a:pos x="920" y="412"/>
                  </a:cxn>
                  <a:cxn ang="0">
                    <a:pos x="881" y="412"/>
                  </a:cxn>
                  <a:cxn ang="0">
                    <a:pos x="658" y="1097"/>
                  </a:cxn>
                  <a:cxn ang="0">
                    <a:pos x="665" y="1115"/>
                  </a:cxn>
                  <a:cxn ang="0">
                    <a:pos x="1150" y="1115"/>
                  </a:cxn>
                  <a:cxn ang="0">
                    <a:pos x="886" y="99"/>
                  </a:cxn>
                  <a:cxn ang="0">
                    <a:pos x="942" y="0"/>
                  </a:cxn>
                  <a:cxn ang="0">
                    <a:pos x="998" y="92"/>
                  </a:cxn>
                  <a:cxn ang="0">
                    <a:pos x="1590" y="1622"/>
                  </a:cxn>
                  <a:cxn ang="0">
                    <a:pos x="1808" y="1904"/>
                  </a:cxn>
                  <a:cxn ang="0">
                    <a:pos x="1910" y="1919"/>
                  </a:cxn>
                  <a:cxn ang="0">
                    <a:pos x="1935" y="1935"/>
                  </a:cxn>
                  <a:cxn ang="0">
                    <a:pos x="1884" y="1955"/>
                  </a:cxn>
                  <a:cxn ang="0">
                    <a:pos x="1486" y="1950"/>
                  </a:cxn>
                  <a:cxn ang="0">
                    <a:pos x="1409" y="1932"/>
                  </a:cxn>
                  <a:cxn ang="0">
                    <a:pos x="1427" y="1914"/>
                  </a:cxn>
                  <a:cxn ang="0">
                    <a:pos x="1442" y="1846"/>
                  </a:cxn>
                  <a:cxn ang="0">
                    <a:pos x="1206" y="1221"/>
                  </a:cxn>
                  <a:cxn ang="0">
                    <a:pos x="1183" y="1206"/>
                  </a:cxn>
                  <a:cxn ang="0">
                    <a:pos x="638" y="1206"/>
                  </a:cxn>
                  <a:cxn ang="0">
                    <a:pos x="612" y="1226"/>
                  </a:cxn>
                  <a:cxn ang="0">
                    <a:pos x="460" y="1676"/>
                  </a:cxn>
                  <a:cxn ang="0">
                    <a:pos x="424" y="1846"/>
                  </a:cxn>
                  <a:cxn ang="0">
                    <a:pos x="521" y="1919"/>
                  </a:cxn>
                  <a:cxn ang="0">
                    <a:pos x="546" y="1919"/>
                  </a:cxn>
                  <a:cxn ang="0">
                    <a:pos x="572" y="1935"/>
                  </a:cxn>
                  <a:cxn ang="0">
                    <a:pos x="533" y="1955"/>
                  </a:cxn>
                  <a:cxn ang="0">
                    <a:pos x="335" y="1948"/>
                  </a:cxn>
                  <a:cxn ang="0">
                    <a:pos x="49" y="1955"/>
                  </a:cxn>
                  <a:cxn ang="0">
                    <a:pos x="0" y="1935"/>
                  </a:cxn>
                  <a:cxn ang="0">
                    <a:pos x="23" y="1919"/>
                  </a:cxn>
                  <a:cxn ang="0">
                    <a:pos x="97" y="1914"/>
                  </a:cxn>
                  <a:cxn ang="0">
                    <a:pos x="310" y="1676"/>
                  </a:cxn>
                  <a:cxn ang="0">
                    <a:pos x="886" y="99"/>
                  </a:cxn>
                </a:cxnLst>
                <a:rect l="0" t="0" r="r" b="b"/>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pPr>
                  <a:defRPr/>
                </a:pPr>
                <a:endParaRPr lang="en-US"/>
              </a:p>
            </p:txBody>
          </p:sp>
          <p:sp>
            <p:nvSpPr>
              <p:cNvPr id="13" name="Freeform 916"/>
              <p:cNvSpPr>
                <a:spLocks noEditPoints="1"/>
              </p:cNvSpPr>
              <p:nvPr userDrawn="1"/>
            </p:nvSpPr>
            <p:spPr bwMode="black">
              <a:xfrm>
                <a:off x="541" y="3869"/>
                <a:ext cx="112" cy="112"/>
              </a:xfrm>
              <a:custGeom>
                <a:avLst/>
                <a:gdLst/>
                <a:ahLst/>
                <a:cxnLst>
                  <a:cxn ang="0">
                    <a:pos x="424" y="957"/>
                  </a:cxn>
                  <a:cxn ang="0">
                    <a:pos x="442" y="987"/>
                  </a:cxn>
                  <a:cxn ang="0">
                    <a:pos x="709" y="1028"/>
                  </a:cxn>
                  <a:cxn ang="0">
                    <a:pos x="899" y="980"/>
                  </a:cxn>
                  <a:cxn ang="0">
                    <a:pos x="1054" y="589"/>
                  </a:cxn>
                  <a:cxn ang="0">
                    <a:pos x="614" y="81"/>
                  </a:cxn>
                  <a:cxn ang="0">
                    <a:pos x="445" y="96"/>
                  </a:cxn>
                  <a:cxn ang="0">
                    <a:pos x="424" y="127"/>
                  </a:cxn>
                  <a:cxn ang="0">
                    <a:pos x="424" y="957"/>
                  </a:cxn>
                  <a:cxn ang="0">
                    <a:pos x="221" y="736"/>
                  </a:cxn>
                  <a:cxn ang="0">
                    <a:pos x="216" y="188"/>
                  </a:cxn>
                  <a:cxn ang="0">
                    <a:pos x="107" y="43"/>
                  </a:cxn>
                  <a:cxn ang="0">
                    <a:pos x="21" y="35"/>
                  </a:cxn>
                  <a:cxn ang="0">
                    <a:pos x="0" y="20"/>
                  </a:cxn>
                  <a:cxn ang="0">
                    <a:pos x="41" y="0"/>
                  </a:cxn>
                  <a:cxn ang="0">
                    <a:pos x="328" y="7"/>
                  </a:cxn>
                  <a:cxn ang="0">
                    <a:pos x="627" y="0"/>
                  </a:cxn>
                  <a:cxn ang="0">
                    <a:pos x="1092" y="111"/>
                  </a:cxn>
                  <a:cxn ang="0">
                    <a:pos x="1267" y="457"/>
                  </a:cxn>
                  <a:cxn ang="0">
                    <a:pos x="960" y="1043"/>
                  </a:cxn>
                  <a:cxn ang="0">
                    <a:pos x="1488" y="1693"/>
                  </a:cxn>
                  <a:cxn ang="0">
                    <a:pos x="1798" y="1876"/>
                  </a:cxn>
                  <a:cxn ang="0">
                    <a:pos x="1897" y="1883"/>
                  </a:cxn>
                  <a:cxn ang="0">
                    <a:pos x="1919" y="1899"/>
                  </a:cxn>
                  <a:cxn ang="0">
                    <a:pos x="1859" y="1919"/>
                  </a:cxn>
                  <a:cxn ang="0">
                    <a:pos x="1678" y="1919"/>
                  </a:cxn>
                  <a:cxn ang="0">
                    <a:pos x="1407" y="1871"/>
                  </a:cxn>
                  <a:cxn ang="0">
                    <a:pos x="1064" y="1498"/>
                  </a:cxn>
                  <a:cxn ang="0">
                    <a:pos x="787" y="1122"/>
                  </a:cxn>
                  <a:cxn ang="0">
                    <a:pos x="754" y="1107"/>
                  </a:cxn>
                  <a:cxn ang="0">
                    <a:pos x="442" y="1102"/>
                  </a:cxn>
                  <a:cxn ang="0">
                    <a:pos x="424" y="1122"/>
                  </a:cxn>
                  <a:cxn ang="0">
                    <a:pos x="424" y="1183"/>
                  </a:cxn>
                  <a:cxn ang="0">
                    <a:pos x="437" y="1734"/>
                  </a:cxn>
                  <a:cxn ang="0">
                    <a:pos x="536" y="1873"/>
                  </a:cxn>
                  <a:cxn ang="0">
                    <a:pos x="650" y="1883"/>
                  </a:cxn>
                  <a:cxn ang="0">
                    <a:pos x="670" y="1899"/>
                  </a:cxn>
                  <a:cxn ang="0">
                    <a:pos x="630" y="1919"/>
                  </a:cxn>
                  <a:cxn ang="0">
                    <a:pos x="318" y="1912"/>
                  </a:cxn>
                  <a:cxn ang="0">
                    <a:pos x="79" y="1919"/>
                  </a:cxn>
                  <a:cxn ang="0">
                    <a:pos x="38" y="1899"/>
                  </a:cxn>
                  <a:cxn ang="0">
                    <a:pos x="59" y="1883"/>
                  </a:cxn>
                  <a:cxn ang="0">
                    <a:pos x="135" y="1873"/>
                  </a:cxn>
                  <a:cxn ang="0">
                    <a:pos x="208" y="1734"/>
                  </a:cxn>
                  <a:cxn ang="0">
                    <a:pos x="221" y="1183"/>
                  </a:cxn>
                  <a:cxn ang="0">
                    <a:pos x="221" y="736"/>
                  </a:cxn>
                </a:cxnLst>
                <a:rect l="0" t="0" r="r" b="b"/>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pPr>
                  <a:defRPr/>
                </a:pPr>
                <a:endParaRPr lang="en-US"/>
              </a:p>
            </p:txBody>
          </p:sp>
          <p:sp>
            <p:nvSpPr>
              <p:cNvPr id="14" name="Freeform 917"/>
              <p:cNvSpPr>
                <a:spLocks/>
              </p:cNvSpPr>
              <p:nvPr userDrawn="1"/>
            </p:nvSpPr>
            <p:spPr bwMode="black">
              <a:xfrm>
                <a:off x="653" y="3867"/>
                <a:ext cx="57" cy="116"/>
              </a:xfrm>
              <a:custGeom>
                <a:avLst/>
                <a:gdLst/>
                <a:ahLst/>
                <a:cxnLst>
                  <a:cxn ang="0">
                    <a:pos x="38" y="1922"/>
                  </a:cxn>
                  <a:cxn ang="0">
                    <a:pos x="0" y="1826"/>
                  </a:cxn>
                  <a:cxn ang="0">
                    <a:pos x="13" y="1556"/>
                  </a:cxn>
                  <a:cxn ang="0">
                    <a:pos x="33" y="1516"/>
                  </a:cxn>
                  <a:cxn ang="0">
                    <a:pos x="51" y="1544"/>
                  </a:cxn>
                  <a:cxn ang="0">
                    <a:pos x="59" y="1638"/>
                  </a:cxn>
                  <a:cxn ang="0">
                    <a:pos x="434" y="1897"/>
                  </a:cxn>
                  <a:cxn ang="0">
                    <a:pos x="797" y="1559"/>
                  </a:cxn>
                  <a:cxn ang="0">
                    <a:pos x="506" y="1102"/>
                  </a:cxn>
                  <a:cxn ang="0">
                    <a:pos x="391"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6" y="384"/>
                  </a:cxn>
                  <a:cxn ang="0">
                    <a:pos x="536" y="810"/>
                  </a:cxn>
                  <a:cxn ang="0">
                    <a:pos x="607" y="866"/>
                  </a:cxn>
                  <a:cxn ang="0">
                    <a:pos x="978" y="1463"/>
                  </a:cxn>
                  <a:cxn ang="0">
                    <a:pos x="762" y="1884"/>
                  </a:cxn>
                  <a:cxn ang="0">
                    <a:pos x="379" y="1991"/>
                  </a:cxn>
                  <a:cxn ang="0">
                    <a:pos x="38" y="1922"/>
                  </a:cxn>
                </a:cxnLst>
                <a:rect l="0" t="0" r="r" b="b"/>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pPr>
                  <a:defRPr/>
                </a:pPr>
                <a:endParaRPr lang="en-US"/>
              </a:p>
            </p:txBody>
          </p:sp>
          <p:sp>
            <p:nvSpPr>
              <p:cNvPr id="15" name="Freeform 918"/>
              <p:cNvSpPr>
                <a:spLocks/>
              </p:cNvSpPr>
              <p:nvPr userDrawn="1"/>
            </p:nvSpPr>
            <p:spPr bwMode="black">
              <a:xfrm>
                <a:off x="784" y="3869"/>
                <a:ext cx="116" cy="112"/>
              </a:xfrm>
              <a:custGeom>
                <a:avLst/>
                <a:gdLst/>
                <a:ahLst/>
                <a:cxnLst>
                  <a:cxn ang="0">
                    <a:pos x="1755" y="1183"/>
                  </a:cxn>
                  <a:cxn ang="0">
                    <a:pos x="1767" y="1734"/>
                  </a:cxn>
                  <a:cxn ang="0">
                    <a:pos x="1866" y="1873"/>
                  </a:cxn>
                  <a:cxn ang="0">
                    <a:pos x="1981" y="1883"/>
                  </a:cxn>
                  <a:cxn ang="0">
                    <a:pos x="2001" y="1899"/>
                  </a:cxn>
                  <a:cxn ang="0">
                    <a:pos x="1960" y="1919"/>
                  </a:cxn>
                  <a:cxn ang="0">
                    <a:pos x="1648" y="1912"/>
                  </a:cxn>
                  <a:cxn ang="0">
                    <a:pos x="1399" y="1919"/>
                  </a:cxn>
                  <a:cxn ang="0">
                    <a:pos x="1358" y="1899"/>
                  </a:cxn>
                  <a:cxn ang="0">
                    <a:pos x="1379" y="1883"/>
                  </a:cxn>
                  <a:cxn ang="0">
                    <a:pos x="1455" y="1873"/>
                  </a:cxn>
                  <a:cxn ang="0">
                    <a:pos x="1529" y="1734"/>
                  </a:cxn>
                  <a:cxn ang="0">
                    <a:pos x="1541" y="1183"/>
                  </a:cxn>
                  <a:cxn ang="0">
                    <a:pos x="1541" y="916"/>
                  </a:cxn>
                  <a:cxn ang="0">
                    <a:pos x="1526" y="901"/>
                  </a:cxn>
                  <a:cxn ang="0">
                    <a:pos x="450" y="901"/>
                  </a:cxn>
                  <a:cxn ang="0">
                    <a:pos x="434" y="916"/>
                  </a:cxn>
                  <a:cxn ang="0">
                    <a:pos x="434" y="1183"/>
                  </a:cxn>
                  <a:cxn ang="0">
                    <a:pos x="447" y="1734"/>
                  </a:cxn>
                  <a:cxn ang="0">
                    <a:pos x="546" y="1873"/>
                  </a:cxn>
                  <a:cxn ang="0">
                    <a:pos x="660" y="1883"/>
                  </a:cxn>
                  <a:cxn ang="0">
                    <a:pos x="681" y="1899"/>
                  </a:cxn>
                  <a:cxn ang="0">
                    <a:pos x="640" y="1919"/>
                  </a:cxn>
                  <a:cxn ang="0">
                    <a:pos x="328" y="1912"/>
                  </a:cxn>
                  <a:cxn ang="0">
                    <a:pos x="79" y="1919"/>
                  </a:cxn>
                  <a:cxn ang="0">
                    <a:pos x="38" y="1899"/>
                  </a:cxn>
                  <a:cxn ang="0">
                    <a:pos x="59" y="1883"/>
                  </a:cxn>
                  <a:cxn ang="0">
                    <a:pos x="135" y="1873"/>
                  </a:cxn>
                  <a:cxn ang="0">
                    <a:pos x="208" y="1734"/>
                  </a:cxn>
                  <a:cxn ang="0">
                    <a:pos x="221" y="1183"/>
                  </a:cxn>
                  <a:cxn ang="0">
                    <a:pos x="221" y="736"/>
                  </a:cxn>
                  <a:cxn ang="0">
                    <a:pos x="216" y="188"/>
                  </a:cxn>
                  <a:cxn ang="0">
                    <a:pos x="107" y="43"/>
                  </a:cxn>
                  <a:cxn ang="0">
                    <a:pos x="21" y="35"/>
                  </a:cxn>
                  <a:cxn ang="0">
                    <a:pos x="0" y="20"/>
                  </a:cxn>
                  <a:cxn ang="0">
                    <a:pos x="41" y="0"/>
                  </a:cxn>
                  <a:cxn ang="0">
                    <a:pos x="328" y="7"/>
                  </a:cxn>
                  <a:cxn ang="0">
                    <a:pos x="577" y="0"/>
                  </a:cxn>
                  <a:cxn ang="0">
                    <a:pos x="617" y="20"/>
                  </a:cxn>
                  <a:cxn ang="0">
                    <a:pos x="597" y="35"/>
                  </a:cxn>
                  <a:cxn ang="0">
                    <a:pos x="533" y="43"/>
                  </a:cxn>
                  <a:cxn ang="0">
                    <a:pos x="440" y="188"/>
                  </a:cxn>
                  <a:cxn ang="0">
                    <a:pos x="434" y="736"/>
                  </a:cxn>
                  <a:cxn ang="0">
                    <a:pos x="434" y="789"/>
                  </a:cxn>
                  <a:cxn ang="0">
                    <a:pos x="450" y="804"/>
                  </a:cxn>
                  <a:cxn ang="0">
                    <a:pos x="1526" y="804"/>
                  </a:cxn>
                  <a:cxn ang="0">
                    <a:pos x="1541" y="789"/>
                  </a:cxn>
                  <a:cxn ang="0">
                    <a:pos x="1541" y="736"/>
                  </a:cxn>
                  <a:cxn ang="0">
                    <a:pos x="1536" y="188"/>
                  </a:cxn>
                  <a:cxn ang="0">
                    <a:pos x="1427" y="43"/>
                  </a:cxn>
                  <a:cxn ang="0">
                    <a:pos x="1341" y="35"/>
                  </a:cxn>
                  <a:cxn ang="0">
                    <a:pos x="1320" y="20"/>
                  </a:cxn>
                  <a:cxn ang="0">
                    <a:pos x="1361" y="0"/>
                  </a:cxn>
                  <a:cxn ang="0">
                    <a:pos x="1648" y="7"/>
                  </a:cxn>
                  <a:cxn ang="0">
                    <a:pos x="1897" y="0"/>
                  </a:cxn>
                  <a:cxn ang="0">
                    <a:pos x="1937" y="20"/>
                  </a:cxn>
                  <a:cxn ang="0">
                    <a:pos x="1917" y="35"/>
                  </a:cxn>
                  <a:cxn ang="0">
                    <a:pos x="1854" y="43"/>
                  </a:cxn>
                  <a:cxn ang="0">
                    <a:pos x="1760" y="188"/>
                  </a:cxn>
                  <a:cxn ang="0">
                    <a:pos x="1755" y="736"/>
                  </a:cxn>
                  <a:cxn ang="0">
                    <a:pos x="1755" y="1183"/>
                  </a:cxn>
                </a:cxnLst>
                <a:rect l="0" t="0" r="r" b="b"/>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pPr>
                  <a:defRPr/>
                </a:pPr>
                <a:endParaRPr lang="en-US"/>
              </a:p>
            </p:txBody>
          </p:sp>
          <p:sp>
            <p:nvSpPr>
              <p:cNvPr id="16" name="Freeform 919"/>
              <p:cNvSpPr>
                <a:spLocks noEditPoints="1"/>
              </p:cNvSpPr>
              <p:nvPr userDrawn="1"/>
            </p:nvSpPr>
            <p:spPr bwMode="black">
              <a:xfrm>
                <a:off x="918" y="3867"/>
                <a:ext cx="117" cy="116"/>
              </a:xfrm>
              <a:custGeom>
                <a:avLst/>
                <a:gdLst/>
                <a:ahLst/>
                <a:cxnLst>
                  <a:cxn ang="0">
                    <a:pos x="1054" y="1894"/>
                  </a:cxn>
                  <a:cxn ang="0">
                    <a:pos x="1755" y="1023"/>
                  </a:cxn>
                  <a:cxn ang="0">
                    <a:pos x="983" y="86"/>
                  </a:cxn>
                  <a:cxn ang="0">
                    <a:pos x="242" y="922"/>
                  </a:cxn>
                  <a:cxn ang="0">
                    <a:pos x="1054" y="1894"/>
                  </a:cxn>
                  <a:cxn ang="0">
                    <a:pos x="1001" y="0"/>
                  </a:cxn>
                  <a:cxn ang="0">
                    <a:pos x="1998" y="952"/>
                  </a:cxn>
                  <a:cxn ang="0">
                    <a:pos x="986" y="1991"/>
                  </a:cxn>
                  <a:cxn ang="0">
                    <a:pos x="0" y="993"/>
                  </a:cxn>
                  <a:cxn ang="0">
                    <a:pos x="1001" y="0"/>
                  </a:cxn>
                </a:cxnLst>
                <a:rect l="0" t="0" r="r" b="b"/>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pPr>
                  <a:defRPr/>
                </a:pPr>
                <a:endParaRPr lang="en-US"/>
              </a:p>
            </p:txBody>
          </p:sp>
          <p:sp>
            <p:nvSpPr>
              <p:cNvPr id="17" name="Freeform 920"/>
              <p:cNvSpPr>
                <a:spLocks/>
              </p:cNvSpPr>
              <p:nvPr userDrawn="1"/>
            </p:nvSpPr>
            <p:spPr bwMode="black">
              <a:xfrm>
                <a:off x="1053" y="3869"/>
                <a:ext cx="71" cy="113"/>
              </a:xfrm>
              <a:custGeom>
                <a:avLst/>
                <a:gdLst/>
                <a:ahLst/>
                <a:cxnLst>
                  <a:cxn ang="0">
                    <a:pos x="434" y="1188"/>
                  </a:cxn>
                  <a:cxn ang="0">
                    <a:pos x="490" y="1769"/>
                  </a:cxn>
                  <a:cxn ang="0">
                    <a:pos x="794" y="1828"/>
                  </a:cxn>
                  <a:cxn ang="0">
                    <a:pos x="1101" y="1752"/>
                  </a:cxn>
                  <a:cxn ang="0">
                    <a:pos x="1167" y="1599"/>
                  </a:cxn>
                  <a:cxn ang="0">
                    <a:pos x="1190" y="1566"/>
                  </a:cxn>
                  <a:cxn ang="0">
                    <a:pos x="1205" y="1604"/>
                  </a:cxn>
                  <a:cxn ang="0">
                    <a:pos x="1167" y="1858"/>
                  </a:cxn>
                  <a:cxn ang="0">
                    <a:pos x="1007" y="1927"/>
                  </a:cxn>
                  <a:cxn ang="0">
                    <a:pos x="586" y="1919"/>
                  </a:cxn>
                  <a:cxn ang="0">
                    <a:pos x="327" y="1912"/>
                  </a:cxn>
                  <a:cxn ang="0">
                    <a:pos x="223" y="1914"/>
                  </a:cxn>
                  <a:cxn ang="0">
                    <a:pos x="78" y="1919"/>
                  </a:cxn>
                  <a:cxn ang="0">
                    <a:pos x="38" y="1899"/>
                  </a:cxn>
                  <a:cxn ang="0">
                    <a:pos x="58" y="1883"/>
                  </a:cxn>
                  <a:cxn ang="0">
                    <a:pos x="134" y="1873"/>
                  </a:cxn>
                  <a:cxn ang="0">
                    <a:pos x="208" y="1734"/>
                  </a:cxn>
                  <a:cxn ang="0">
                    <a:pos x="220" y="1183"/>
                  </a:cxn>
                  <a:cxn ang="0">
                    <a:pos x="220" y="736"/>
                  </a:cxn>
                  <a:cxn ang="0">
                    <a:pos x="215" y="188"/>
                  </a:cxn>
                  <a:cxn ang="0">
                    <a:pos x="106" y="43"/>
                  </a:cxn>
                  <a:cxn ang="0">
                    <a:pos x="20" y="35"/>
                  </a:cxn>
                  <a:cxn ang="0">
                    <a:pos x="0" y="20"/>
                  </a:cxn>
                  <a:cxn ang="0">
                    <a:pos x="40" y="0"/>
                  </a:cxn>
                  <a:cxn ang="0">
                    <a:pos x="327" y="7"/>
                  </a:cxn>
                  <a:cxn ang="0">
                    <a:pos x="601" y="0"/>
                  </a:cxn>
                  <a:cxn ang="0">
                    <a:pos x="642" y="20"/>
                  </a:cxn>
                  <a:cxn ang="0">
                    <a:pos x="622" y="35"/>
                  </a:cxn>
                  <a:cxn ang="0">
                    <a:pos x="538" y="43"/>
                  </a:cxn>
                  <a:cxn ang="0">
                    <a:pos x="439" y="188"/>
                  </a:cxn>
                  <a:cxn ang="0">
                    <a:pos x="434" y="736"/>
                  </a:cxn>
                  <a:cxn ang="0">
                    <a:pos x="434" y="1188"/>
                  </a:cxn>
                </a:cxnLst>
                <a:rect l="0" t="0" r="r" b="b"/>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pPr>
                  <a:defRPr/>
                </a:pPr>
                <a:endParaRPr lang="en-US"/>
              </a:p>
            </p:txBody>
          </p:sp>
          <p:sp>
            <p:nvSpPr>
              <p:cNvPr id="18" name="Freeform 921"/>
              <p:cNvSpPr>
                <a:spLocks noEditPoints="1"/>
              </p:cNvSpPr>
              <p:nvPr userDrawn="1"/>
            </p:nvSpPr>
            <p:spPr bwMode="black">
              <a:xfrm>
                <a:off x="1141" y="3868"/>
                <a:ext cx="113" cy="115"/>
              </a:xfrm>
              <a:custGeom>
                <a:avLst/>
                <a:gdLst/>
                <a:ahLst/>
                <a:cxnLst>
                  <a:cxn ang="0">
                    <a:pos x="434" y="1033"/>
                  </a:cxn>
                  <a:cxn ang="0">
                    <a:pos x="439" y="1584"/>
                  </a:cxn>
                  <a:cxn ang="0">
                    <a:pos x="466" y="1777"/>
                  </a:cxn>
                  <a:cxn ang="0">
                    <a:pos x="898" y="1879"/>
                  </a:cxn>
                  <a:cxn ang="0">
                    <a:pos x="1502" y="1643"/>
                  </a:cxn>
                  <a:cxn ang="0">
                    <a:pos x="1705" y="1036"/>
                  </a:cxn>
                  <a:cxn ang="0">
                    <a:pos x="1462" y="396"/>
                  </a:cxn>
                  <a:cxn ang="0">
                    <a:pos x="632" y="109"/>
                  </a:cxn>
                  <a:cxn ang="0">
                    <a:pos x="466" y="127"/>
                  </a:cxn>
                  <a:cxn ang="0">
                    <a:pos x="436" y="178"/>
                  </a:cxn>
                  <a:cxn ang="0">
                    <a:pos x="434" y="718"/>
                  </a:cxn>
                  <a:cxn ang="0">
                    <a:pos x="434" y="1033"/>
                  </a:cxn>
                  <a:cxn ang="0">
                    <a:pos x="220" y="759"/>
                  </a:cxn>
                  <a:cxn ang="0">
                    <a:pos x="215" y="211"/>
                  </a:cxn>
                  <a:cxn ang="0">
                    <a:pos x="106" y="66"/>
                  </a:cxn>
                  <a:cxn ang="0">
                    <a:pos x="20" y="58"/>
                  </a:cxn>
                  <a:cxn ang="0">
                    <a:pos x="0" y="43"/>
                  </a:cxn>
                  <a:cxn ang="0">
                    <a:pos x="40" y="23"/>
                  </a:cxn>
                  <a:cxn ang="0">
                    <a:pos x="327" y="30"/>
                  </a:cxn>
                  <a:cxn ang="0">
                    <a:pos x="670" y="23"/>
                  </a:cxn>
                  <a:cxn ang="0">
                    <a:pos x="1688" y="312"/>
                  </a:cxn>
                  <a:cxn ang="0">
                    <a:pos x="1934" y="957"/>
                  </a:cxn>
                  <a:cxn ang="0">
                    <a:pos x="1660" y="1673"/>
                  </a:cxn>
                  <a:cxn ang="0">
                    <a:pos x="890" y="1965"/>
                  </a:cxn>
                  <a:cxn ang="0">
                    <a:pos x="538" y="1950"/>
                  </a:cxn>
                  <a:cxn ang="0">
                    <a:pos x="327" y="1935"/>
                  </a:cxn>
                  <a:cxn ang="0">
                    <a:pos x="225" y="1937"/>
                  </a:cxn>
                  <a:cxn ang="0">
                    <a:pos x="78" y="1942"/>
                  </a:cxn>
                  <a:cxn ang="0">
                    <a:pos x="38" y="1922"/>
                  </a:cxn>
                  <a:cxn ang="0">
                    <a:pos x="58" y="1906"/>
                  </a:cxn>
                  <a:cxn ang="0">
                    <a:pos x="134" y="1896"/>
                  </a:cxn>
                  <a:cxn ang="0">
                    <a:pos x="208" y="1757"/>
                  </a:cxn>
                  <a:cxn ang="0">
                    <a:pos x="220" y="1206"/>
                  </a:cxn>
                  <a:cxn ang="0">
                    <a:pos x="220" y="759"/>
                  </a:cxn>
                </a:cxnLst>
                <a:rect l="0" t="0" r="r" b="b"/>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pPr>
                  <a:defRPr/>
                </a:pPr>
                <a:endParaRPr lang="en-US"/>
              </a:p>
            </p:txBody>
          </p:sp>
          <p:sp>
            <p:nvSpPr>
              <p:cNvPr id="19" name="Freeform 922"/>
              <p:cNvSpPr>
                <a:spLocks/>
              </p:cNvSpPr>
              <p:nvPr userDrawn="1"/>
            </p:nvSpPr>
            <p:spPr bwMode="black">
              <a:xfrm>
                <a:off x="1277" y="3869"/>
                <a:ext cx="38" cy="112"/>
              </a:xfrm>
              <a:custGeom>
                <a:avLst/>
                <a:gdLst/>
                <a:ahLst/>
                <a:cxnLst>
                  <a:cxn ang="0">
                    <a:pos x="404" y="1183"/>
                  </a:cxn>
                  <a:cxn ang="0">
                    <a:pos x="417" y="1734"/>
                  </a:cxn>
                  <a:cxn ang="0">
                    <a:pos x="516" y="1873"/>
                  </a:cxn>
                  <a:cxn ang="0">
                    <a:pos x="630" y="1883"/>
                  </a:cxn>
                  <a:cxn ang="0">
                    <a:pos x="650" y="1899"/>
                  </a:cxn>
                  <a:cxn ang="0">
                    <a:pos x="609" y="1919"/>
                  </a:cxn>
                  <a:cxn ang="0">
                    <a:pos x="297" y="1912"/>
                  </a:cxn>
                  <a:cxn ang="0">
                    <a:pos x="49" y="1919"/>
                  </a:cxn>
                  <a:cxn ang="0">
                    <a:pos x="8" y="1899"/>
                  </a:cxn>
                  <a:cxn ang="0">
                    <a:pos x="28" y="1883"/>
                  </a:cxn>
                  <a:cxn ang="0">
                    <a:pos x="104" y="1873"/>
                  </a:cxn>
                  <a:cxn ang="0">
                    <a:pos x="178" y="1734"/>
                  </a:cxn>
                  <a:cxn ang="0">
                    <a:pos x="191" y="1183"/>
                  </a:cxn>
                  <a:cxn ang="0">
                    <a:pos x="191" y="736"/>
                  </a:cxn>
                  <a:cxn ang="0">
                    <a:pos x="186" y="188"/>
                  </a:cxn>
                  <a:cxn ang="0">
                    <a:pos x="99" y="45"/>
                  </a:cxn>
                  <a:cxn ang="0">
                    <a:pos x="21" y="35"/>
                  </a:cxn>
                  <a:cxn ang="0">
                    <a:pos x="0" y="20"/>
                  </a:cxn>
                  <a:cxn ang="0">
                    <a:pos x="41" y="0"/>
                  </a:cxn>
                  <a:cxn ang="0">
                    <a:pos x="297" y="7"/>
                  </a:cxn>
                  <a:cxn ang="0">
                    <a:pos x="546" y="0"/>
                  </a:cxn>
                  <a:cxn ang="0">
                    <a:pos x="587" y="20"/>
                  </a:cxn>
                  <a:cxn ang="0">
                    <a:pos x="566" y="35"/>
                  </a:cxn>
                  <a:cxn ang="0">
                    <a:pos x="503" y="43"/>
                  </a:cxn>
                  <a:cxn ang="0">
                    <a:pos x="409" y="188"/>
                  </a:cxn>
                  <a:cxn ang="0">
                    <a:pos x="404" y="736"/>
                  </a:cxn>
                  <a:cxn ang="0">
                    <a:pos x="404" y="1183"/>
                  </a:cxn>
                </a:cxnLst>
                <a:rect l="0" t="0" r="r" b="b"/>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pPr>
                  <a:defRPr/>
                </a:pPr>
                <a:endParaRPr lang="en-US"/>
              </a:p>
            </p:txBody>
          </p:sp>
          <p:sp>
            <p:nvSpPr>
              <p:cNvPr id="20" name="Freeform 923"/>
              <p:cNvSpPr>
                <a:spLocks/>
              </p:cNvSpPr>
              <p:nvPr userDrawn="1"/>
            </p:nvSpPr>
            <p:spPr bwMode="black">
              <a:xfrm>
                <a:off x="1337" y="3867"/>
                <a:ext cx="119" cy="116"/>
              </a:xfrm>
              <a:custGeom>
                <a:avLst/>
                <a:gdLst/>
                <a:ahLst/>
                <a:cxnLst>
                  <a:cxn ang="0">
                    <a:pos x="353" y="1610"/>
                  </a:cxn>
                  <a:cxn ang="0">
                    <a:pos x="452" y="1904"/>
                  </a:cxn>
                  <a:cxn ang="0">
                    <a:pos x="579" y="1919"/>
                  </a:cxn>
                  <a:cxn ang="0">
                    <a:pos x="599" y="1935"/>
                  </a:cxn>
                  <a:cxn ang="0">
                    <a:pos x="554" y="1955"/>
                  </a:cxn>
                  <a:cxn ang="0">
                    <a:pos x="285" y="1948"/>
                  </a:cxn>
                  <a:cxn ang="0">
                    <a:pos x="41" y="1955"/>
                  </a:cxn>
                  <a:cxn ang="0">
                    <a:pos x="0" y="1935"/>
                  </a:cxn>
                  <a:cxn ang="0">
                    <a:pos x="21" y="1919"/>
                  </a:cxn>
                  <a:cxn ang="0">
                    <a:pos x="125" y="1904"/>
                  </a:cxn>
                  <a:cxn ang="0">
                    <a:pos x="201" y="1582"/>
                  </a:cxn>
                  <a:cxn ang="0">
                    <a:pos x="203" y="127"/>
                  </a:cxn>
                  <a:cxn ang="0">
                    <a:pos x="231" y="0"/>
                  </a:cxn>
                  <a:cxn ang="0">
                    <a:pos x="320" y="81"/>
                  </a:cxn>
                  <a:cxn ang="0">
                    <a:pos x="1127" y="952"/>
                  </a:cxn>
                  <a:cxn ang="0">
                    <a:pos x="1737" y="1615"/>
                  </a:cxn>
                  <a:cxn ang="0">
                    <a:pos x="1709" y="325"/>
                  </a:cxn>
                  <a:cxn ang="0">
                    <a:pos x="1610" y="84"/>
                  </a:cxn>
                  <a:cxn ang="0">
                    <a:pos x="1485" y="71"/>
                  </a:cxn>
                  <a:cxn ang="0">
                    <a:pos x="1465" y="53"/>
                  </a:cxn>
                  <a:cxn ang="0">
                    <a:pos x="1516" y="36"/>
                  </a:cxn>
                  <a:cxn ang="0">
                    <a:pos x="1780" y="43"/>
                  </a:cxn>
                  <a:cxn ang="0">
                    <a:pos x="1996" y="36"/>
                  </a:cxn>
                  <a:cxn ang="0">
                    <a:pos x="2041" y="53"/>
                  </a:cxn>
                  <a:cxn ang="0">
                    <a:pos x="2014" y="71"/>
                  </a:cxn>
                  <a:cxn ang="0">
                    <a:pos x="1952" y="79"/>
                  </a:cxn>
                  <a:cxn ang="0">
                    <a:pos x="1859" y="305"/>
                  </a:cxn>
                  <a:cxn ang="0">
                    <a:pos x="1854" y="1793"/>
                  </a:cxn>
                  <a:cxn ang="0">
                    <a:pos x="1831" y="1973"/>
                  </a:cxn>
                  <a:cxn ang="0">
                    <a:pos x="1645" y="1810"/>
                  </a:cxn>
                  <a:cxn ang="0">
                    <a:pos x="983" y="1122"/>
                  </a:cxn>
                  <a:cxn ang="0">
                    <a:pos x="320" y="394"/>
                  </a:cxn>
                  <a:cxn ang="0">
                    <a:pos x="353" y="1610"/>
                  </a:cxn>
                </a:cxnLst>
                <a:rect l="0" t="0" r="r" b="b"/>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pPr>
                  <a:defRPr/>
                </a:pPr>
                <a:endParaRPr lang="en-US"/>
              </a:p>
            </p:txBody>
          </p:sp>
          <p:sp>
            <p:nvSpPr>
              <p:cNvPr id="21" name="Freeform 924"/>
              <p:cNvSpPr>
                <a:spLocks/>
              </p:cNvSpPr>
              <p:nvPr userDrawn="1"/>
            </p:nvSpPr>
            <p:spPr bwMode="black">
              <a:xfrm>
                <a:off x="1474" y="3867"/>
                <a:ext cx="110" cy="116"/>
              </a:xfrm>
              <a:custGeom>
                <a:avLst/>
                <a:gdLst/>
                <a:ahLst/>
                <a:cxnLst>
                  <a:cxn ang="0">
                    <a:pos x="1496" y="1308"/>
                  </a:cxn>
                  <a:cxn ang="0">
                    <a:pos x="1381" y="1046"/>
                  </a:cxn>
                  <a:cxn ang="0">
                    <a:pos x="1295" y="1039"/>
                  </a:cxn>
                  <a:cxn ang="0">
                    <a:pos x="1275" y="1023"/>
                  </a:cxn>
                  <a:cxn ang="0">
                    <a:pos x="1315" y="1003"/>
                  </a:cxn>
                  <a:cxn ang="0">
                    <a:pos x="1602" y="1011"/>
                  </a:cxn>
                  <a:cxn ang="0">
                    <a:pos x="1851" y="1003"/>
                  </a:cxn>
                  <a:cxn ang="0">
                    <a:pos x="1892" y="1023"/>
                  </a:cxn>
                  <a:cxn ang="0">
                    <a:pos x="1871" y="1039"/>
                  </a:cxn>
                  <a:cxn ang="0">
                    <a:pos x="1808" y="1046"/>
                  </a:cxn>
                  <a:cxn ang="0">
                    <a:pos x="1714" y="1191"/>
                  </a:cxn>
                  <a:cxn ang="0">
                    <a:pos x="1709" y="1455"/>
                  </a:cxn>
                  <a:cxn ang="0">
                    <a:pos x="1709" y="1739"/>
                  </a:cxn>
                  <a:cxn ang="0">
                    <a:pos x="1676" y="1876"/>
                  </a:cxn>
                  <a:cxn ang="0">
                    <a:pos x="1138" y="1991"/>
                  </a:cxn>
                  <a:cxn ang="0">
                    <a:pos x="302" y="1719"/>
                  </a:cxn>
                  <a:cxn ang="0">
                    <a:pos x="0" y="995"/>
                  </a:cxn>
                  <a:cxn ang="0">
                    <a:pos x="424" y="160"/>
                  </a:cxn>
                  <a:cxn ang="0">
                    <a:pos x="1100" y="0"/>
                  </a:cxn>
                  <a:cxn ang="0">
                    <a:pos x="1488" y="43"/>
                  </a:cxn>
                  <a:cxn ang="0">
                    <a:pos x="1694" y="69"/>
                  </a:cxn>
                  <a:cxn ang="0">
                    <a:pos x="1724" y="92"/>
                  </a:cxn>
                  <a:cxn ang="0">
                    <a:pos x="1706" y="452"/>
                  </a:cxn>
                  <a:cxn ang="0">
                    <a:pos x="1684" y="506"/>
                  </a:cxn>
                  <a:cxn ang="0">
                    <a:pos x="1666" y="467"/>
                  </a:cxn>
                  <a:cxn ang="0">
                    <a:pos x="1612" y="300"/>
                  </a:cxn>
                  <a:cxn ang="0">
                    <a:pos x="1016" y="94"/>
                  </a:cxn>
                  <a:cxn ang="0">
                    <a:pos x="473" y="262"/>
                  </a:cxn>
                  <a:cxn ang="0">
                    <a:pos x="221" y="907"/>
                  </a:cxn>
                  <a:cxn ang="0">
                    <a:pos x="490" y="1610"/>
                  </a:cxn>
                  <a:cxn ang="0">
                    <a:pos x="1155" y="1881"/>
                  </a:cxn>
                  <a:cxn ang="0">
                    <a:pos x="1445" y="1828"/>
                  </a:cxn>
                  <a:cxn ang="0">
                    <a:pos x="1496" y="1739"/>
                  </a:cxn>
                  <a:cxn ang="0">
                    <a:pos x="1496" y="1308"/>
                  </a:cxn>
                </a:cxnLst>
                <a:rect l="0" t="0" r="r" b="b"/>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pPr>
                  <a:defRPr/>
                </a:pPr>
                <a:endParaRPr lang="en-US"/>
              </a:p>
            </p:txBody>
          </p:sp>
          <p:sp>
            <p:nvSpPr>
              <p:cNvPr id="22" name="Freeform 925"/>
              <p:cNvSpPr>
                <a:spLocks/>
              </p:cNvSpPr>
              <p:nvPr userDrawn="1"/>
            </p:nvSpPr>
            <p:spPr bwMode="black">
              <a:xfrm>
                <a:off x="1607" y="3867"/>
                <a:ext cx="57" cy="116"/>
              </a:xfrm>
              <a:custGeom>
                <a:avLst/>
                <a:gdLst/>
                <a:ahLst/>
                <a:cxnLst>
                  <a:cxn ang="0">
                    <a:pos x="39" y="1922"/>
                  </a:cxn>
                  <a:cxn ang="0">
                    <a:pos x="0" y="1826"/>
                  </a:cxn>
                  <a:cxn ang="0">
                    <a:pos x="13" y="1556"/>
                  </a:cxn>
                  <a:cxn ang="0">
                    <a:pos x="34" y="1516"/>
                  </a:cxn>
                  <a:cxn ang="0">
                    <a:pos x="51" y="1544"/>
                  </a:cxn>
                  <a:cxn ang="0">
                    <a:pos x="59" y="1638"/>
                  </a:cxn>
                  <a:cxn ang="0">
                    <a:pos x="435" y="1897"/>
                  </a:cxn>
                  <a:cxn ang="0">
                    <a:pos x="798" y="1559"/>
                  </a:cxn>
                  <a:cxn ang="0">
                    <a:pos x="506" y="1102"/>
                  </a:cxn>
                  <a:cxn ang="0">
                    <a:pos x="392"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7" y="384"/>
                  </a:cxn>
                  <a:cxn ang="0">
                    <a:pos x="536" y="810"/>
                  </a:cxn>
                  <a:cxn ang="0">
                    <a:pos x="607" y="866"/>
                  </a:cxn>
                  <a:cxn ang="0">
                    <a:pos x="978" y="1463"/>
                  </a:cxn>
                  <a:cxn ang="0">
                    <a:pos x="762" y="1884"/>
                  </a:cxn>
                  <a:cxn ang="0">
                    <a:pos x="379" y="1991"/>
                  </a:cxn>
                  <a:cxn ang="0">
                    <a:pos x="39" y="1922"/>
                  </a:cxn>
                </a:cxnLst>
                <a:rect l="0" t="0" r="r" b="b"/>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pPr>
                  <a:defRPr/>
                </a:pPr>
                <a:endParaRPr lang="en-US"/>
              </a:p>
            </p:txBody>
          </p:sp>
        </p:grpSp>
        <p:sp>
          <p:nvSpPr>
            <p:cNvPr id="8" name="Line 926"/>
            <p:cNvSpPr>
              <a:spLocks noChangeShapeType="1"/>
            </p:cNvSpPr>
            <p:nvPr userDrawn="1"/>
          </p:nvSpPr>
          <p:spPr bwMode="black">
            <a:xfrm>
              <a:off x="295" y="4041"/>
              <a:ext cx="1339" cy="0"/>
            </a:xfrm>
            <a:prstGeom prst="line">
              <a:avLst/>
            </a:prstGeom>
            <a:noFill/>
            <a:ln w="12700">
              <a:solidFill>
                <a:srgbClr val="231F20"/>
              </a:solidFill>
              <a:miter lim="800000"/>
              <a:headEnd/>
              <a:tailEnd/>
            </a:ln>
          </p:spPr>
          <p:txBody>
            <a:bodyPr/>
            <a:lstStyle/>
            <a:p>
              <a:pPr>
                <a:defRPr/>
              </a:pPr>
              <a:endParaRPr lang="en-US"/>
            </a:p>
          </p:txBody>
        </p:sp>
        <p:sp>
          <p:nvSpPr>
            <p:cNvPr id="9" name="Freeform 927"/>
            <p:cNvSpPr>
              <a:spLocks/>
            </p:cNvSpPr>
            <p:nvPr userDrawn="1"/>
          </p:nvSpPr>
          <p:spPr bwMode="black">
            <a:xfrm>
              <a:off x="294" y="3816"/>
              <a:ext cx="1338" cy="0"/>
            </a:xfrm>
            <a:custGeom>
              <a:avLst/>
              <a:gdLst/>
              <a:ahLst/>
              <a:cxnLst>
                <a:cxn ang="0">
                  <a:pos x="0" y="0"/>
                </a:cxn>
                <a:cxn ang="0">
                  <a:pos x="22945" y="0"/>
                </a:cxn>
              </a:cxnLst>
              <a:rect l="0" t="0" r="r" b="b"/>
              <a:pathLst>
                <a:path w="22945">
                  <a:moveTo>
                    <a:pt x="0" y="0"/>
                  </a:moveTo>
                  <a:cubicBezTo>
                    <a:pt x="22945" y="0"/>
                    <a:pt x="22945" y="0"/>
                    <a:pt x="22945" y="0"/>
                  </a:cubicBezTo>
                </a:path>
              </a:pathLst>
            </a:custGeom>
            <a:noFill/>
            <a:ln w="12700" cap="flat">
              <a:solidFill>
                <a:srgbClr val="000000"/>
              </a:solidFill>
              <a:prstDash val="solid"/>
              <a:miter lim="800000"/>
              <a:headEnd/>
              <a:tailEnd/>
            </a:ln>
          </p:spPr>
          <p:txBody>
            <a:bodyPr/>
            <a:lstStyle/>
            <a:p>
              <a:pPr>
                <a:defRPr/>
              </a:pPr>
              <a:endParaRPr lang="en-US"/>
            </a:p>
          </p:txBody>
        </p:sp>
      </p:grpSp>
      <p:grpSp>
        <p:nvGrpSpPr>
          <p:cNvPr id="23" name="Group 387"/>
          <p:cNvGrpSpPr>
            <a:grpSpLocks/>
          </p:cNvGrpSpPr>
          <p:nvPr userDrawn="1"/>
        </p:nvGrpSpPr>
        <p:grpSpPr bwMode="auto">
          <a:xfrm>
            <a:off x="5518150" y="5984875"/>
            <a:ext cx="498475" cy="498475"/>
            <a:chOff x="1372" y="1199"/>
            <a:chExt cx="533" cy="533"/>
          </a:xfrm>
        </p:grpSpPr>
        <p:sp>
          <p:nvSpPr>
            <p:cNvPr id="24" name="Rectangle 388"/>
            <p:cNvSpPr>
              <a:spLocks noChangeArrowheads="1"/>
            </p:cNvSpPr>
            <p:nvPr userDrawn="1"/>
          </p:nvSpPr>
          <p:spPr bwMode="auto">
            <a:xfrm>
              <a:off x="1372" y="1199"/>
              <a:ext cx="533" cy="533"/>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pic>
          <p:nvPicPr>
            <p:cNvPr id="25" name="Picture 389" descr="kmartred"/>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516" y="1336"/>
              <a:ext cx="25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 name="Group 390"/>
          <p:cNvGrpSpPr>
            <a:grpSpLocks/>
          </p:cNvGrpSpPr>
          <p:nvPr userDrawn="1"/>
        </p:nvGrpSpPr>
        <p:grpSpPr bwMode="auto">
          <a:xfrm>
            <a:off x="6096000" y="5986463"/>
            <a:ext cx="495300" cy="495300"/>
            <a:chOff x="2608" y="1200"/>
            <a:chExt cx="532" cy="532"/>
          </a:xfrm>
        </p:grpSpPr>
        <p:sp>
          <p:nvSpPr>
            <p:cNvPr id="27" name="Rectangle 391"/>
            <p:cNvSpPr>
              <a:spLocks noChangeArrowheads="1"/>
            </p:cNvSpPr>
            <p:nvPr userDrawn="1"/>
          </p:nvSpPr>
          <p:spPr bwMode="invGray">
            <a:xfrm>
              <a:off x="2608" y="1200"/>
              <a:ext cx="532" cy="532"/>
            </a:xfrm>
            <a:prstGeom prst="rect">
              <a:avLst/>
            </a:prstGeom>
            <a:solidFill>
              <a:srgbClr val="000000"/>
            </a:solidFill>
            <a:ln w="12700">
              <a:solidFill>
                <a:srgbClr val="FFFFFF"/>
              </a:solidFill>
              <a:miter lim="800000"/>
              <a:headEnd/>
              <a:tailEnd/>
            </a:ln>
            <a:effectLst/>
          </p:spPr>
          <p:txBody>
            <a:bodyPr wrap="none" anchor="ctr"/>
            <a:lstStyle/>
            <a:p>
              <a:pPr>
                <a:defRPr/>
              </a:pPr>
              <a:endParaRPr lang="en-US"/>
            </a:p>
          </p:txBody>
        </p:sp>
        <p:grpSp>
          <p:nvGrpSpPr>
            <p:cNvPr id="28" name="Group 392"/>
            <p:cNvGrpSpPr>
              <a:grpSpLocks/>
            </p:cNvGrpSpPr>
            <p:nvPr userDrawn="1"/>
          </p:nvGrpSpPr>
          <p:grpSpPr bwMode="auto">
            <a:xfrm>
              <a:off x="2657" y="1422"/>
              <a:ext cx="433" cy="106"/>
              <a:chOff x="2657" y="1422"/>
              <a:chExt cx="433" cy="106"/>
            </a:xfrm>
          </p:grpSpPr>
          <p:sp>
            <p:nvSpPr>
              <p:cNvPr id="29" name="Rectangle 393"/>
              <p:cNvSpPr>
                <a:spLocks noChangeArrowheads="1"/>
              </p:cNvSpPr>
              <p:nvPr userDrawn="1"/>
            </p:nvSpPr>
            <p:spPr bwMode="gray">
              <a:xfrm>
                <a:off x="2657" y="1422"/>
                <a:ext cx="433" cy="106"/>
              </a:xfrm>
              <a:prstGeom prst="rect">
                <a:avLst/>
              </a:prstGeom>
              <a:solidFill>
                <a:srgbClr val="FFFFFF"/>
              </a:solidFill>
              <a:ln w="0">
                <a:noFill/>
                <a:miter lim="800000"/>
                <a:headEnd/>
                <a:tailEnd/>
              </a:ln>
            </p:spPr>
            <p:txBody>
              <a:bodyPr/>
              <a:lstStyle/>
              <a:p>
                <a:pPr>
                  <a:defRPr/>
                </a:pPr>
                <a:endParaRPr lang="en-US"/>
              </a:p>
            </p:txBody>
          </p:sp>
          <p:sp>
            <p:nvSpPr>
              <p:cNvPr id="30" name="Rectangle 394"/>
              <p:cNvSpPr>
                <a:spLocks noChangeArrowheads="1"/>
              </p:cNvSpPr>
              <p:nvPr userDrawn="1"/>
            </p:nvSpPr>
            <p:spPr bwMode="gray">
              <a:xfrm>
                <a:off x="2666" y="1430"/>
                <a:ext cx="416" cy="89"/>
              </a:xfrm>
              <a:prstGeom prst="rect">
                <a:avLst/>
              </a:prstGeom>
              <a:solidFill>
                <a:srgbClr val="EF293D"/>
              </a:solidFill>
              <a:ln w="0">
                <a:noFill/>
                <a:miter lim="800000"/>
                <a:headEnd/>
                <a:tailEnd/>
              </a:ln>
            </p:spPr>
            <p:txBody>
              <a:bodyPr/>
              <a:lstStyle/>
              <a:p>
                <a:pPr>
                  <a:defRPr/>
                </a:pPr>
                <a:endParaRPr lang="en-US"/>
              </a:p>
            </p:txBody>
          </p:sp>
          <p:sp>
            <p:nvSpPr>
              <p:cNvPr id="31" name="Freeform 395"/>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pPr>
                  <a:defRPr/>
                </a:pPr>
                <a:endParaRPr lang="en-US"/>
              </a:p>
            </p:txBody>
          </p:sp>
          <p:sp>
            <p:nvSpPr>
              <p:cNvPr id="32" name="Freeform 396"/>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pPr>
                  <a:defRPr/>
                </a:pPr>
                <a:endParaRPr lang="en-US"/>
              </a:p>
            </p:txBody>
          </p:sp>
          <p:sp>
            <p:nvSpPr>
              <p:cNvPr id="33" name="Freeform 397"/>
              <p:cNvSpPr>
                <a:spLocks noEditPoints="1"/>
              </p:cNvSpPr>
              <p:nvPr userDrawn="1"/>
            </p:nvSpPr>
            <p:spPr bwMode="gray">
              <a:xfrm>
                <a:off x="2686" y="1451"/>
                <a:ext cx="372" cy="46"/>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2" y="0"/>
                  </a:cxn>
                  <a:cxn ang="0">
                    <a:pos x="11689" y="719"/>
                  </a:cxn>
                  <a:cxn ang="0">
                    <a:pos x="11689" y="2213"/>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8" y="0"/>
                  </a:cxn>
                  <a:cxn ang="0">
                    <a:pos x="2994" y="632"/>
                  </a:cxn>
                  <a:cxn ang="0">
                    <a:pos x="3393" y="1236"/>
                  </a:cxn>
                  <a:cxn ang="0">
                    <a:pos x="2994" y="632"/>
                  </a:cxn>
                  <a:cxn ang="0">
                    <a:pos x="3564" y="0"/>
                  </a:cxn>
                  <a:cxn ang="0">
                    <a:pos x="2224" y="2845"/>
                  </a:cxn>
                  <a:cxn ang="0">
                    <a:pos x="2965" y="1695"/>
                  </a:cxn>
                  <a:cxn ang="0">
                    <a:pos x="4362" y="2845"/>
                  </a:cxn>
                  <a:cxn ang="0">
                    <a:pos x="4077" y="1408"/>
                  </a:cxn>
                  <a:cxn ang="0">
                    <a:pos x="18760" y="604"/>
                  </a:cxn>
                  <a:cxn ang="0">
                    <a:pos x="18247" y="1265"/>
                  </a:cxn>
                  <a:cxn ang="0">
                    <a:pos x="18760" y="604"/>
                  </a:cxn>
                  <a:cxn ang="0">
                    <a:pos x="17962" y="0"/>
                  </a:cxn>
                  <a:cxn ang="0">
                    <a:pos x="17563" y="2845"/>
                  </a:cxn>
                  <a:cxn ang="0">
                    <a:pos x="18247" y="1897"/>
                  </a:cxn>
                  <a:cxn ang="0">
                    <a:pos x="18760" y="2845"/>
                  </a:cxn>
                  <a:cxn ang="0">
                    <a:pos x="19444" y="345"/>
                  </a:cxn>
                  <a:cxn ang="0">
                    <a:pos x="6073" y="604"/>
                  </a:cxn>
                  <a:cxn ang="0">
                    <a:pos x="5560" y="1265"/>
                  </a:cxn>
                  <a:cxn ang="0">
                    <a:pos x="6073" y="604"/>
                  </a:cxn>
                  <a:cxn ang="0">
                    <a:pos x="5274" y="0"/>
                  </a:cxn>
                  <a:cxn ang="0">
                    <a:pos x="4875" y="2845"/>
                  </a:cxn>
                  <a:cxn ang="0">
                    <a:pos x="5560" y="1897"/>
                  </a:cxn>
                  <a:cxn ang="0">
                    <a:pos x="6073" y="2845"/>
                  </a:cxn>
                  <a:cxn ang="0">
                    <a:pos x="6757" y="345"/>
                  </a:cxn>
                  <a:cxn ang="0">
                    <a:pos x="1540" y="0"/>
                  </a:cxn>
                  <a:cxn ang="0">
                    <a:pos x="0" y="403"/>
                  </a:cxn>
                  <a:cxn ang="0">
                    <a:pos x="399" y="2845"/>
                  </a:cxn>
                  <a:cxn ang="0">
                    <a:pos x="1540" y="2213"/>
                  </a:cxn>
                  <a:cxn ang="0">
                    <a:pos x="742"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pPr>
                  <a:defRPr/>
                </a:pPr>
                <a:endParaRPr lang="en-US"/>
              </a:p>
            </p:txBody>
          </p:sp>
        </p:grpSp>
      </p:grpSp>
      <p:grpSp>
        <p:nvGrpSpPr>
          <p:cNvPr id="34" name="Group 398"/>
          <p:cNvGrpSpPr>
            <a:grpSpLocks/>
          </p:cNvGrpSpPr>
          <p:nvPr userDrawn="1"/>
        </p:nvGrpSpPr>
        <p:grpSpPr bwMode="auto">
          <a:xfrm>
            <a:off x="8415338" y="5986463"/>
            <a:ext cx="493712" cy="493712"/>
            <a:chOff x="4450" y="1202"/>
            <a:chExt cx="527" cy="527"/>
          </a:xfrm>
        </p:grpSpPr>
        <p:sp>
          <p:nvSpPr>
            <p:cNvPr id="35" name="Rectangle 399"/>
            <p:cNvSpPr>
              <a:spLocks noChangeArrowheads="1"/>
            </p:cNvSpPr>
            <p:nvPr userDrawn="1"/>
          </p:nvSpPr>
          <p:spPr bwMode="blackWhite">
            <a:xfrm>
              <a:off x="4450" y="1202"/>
              <a:ext cx="527" cy="527"/>
            </a:xfrm>
            <a:prstGeom prst="rect">
              <a:avLst/>
            </a:prstGeom>
            <a:solidFill>
              <a:srgbClr val="001432"/>
            </a:solidFill>
            <a:ln w="12700">
              <a:solidFill>
                <a:schemeClr val="tx1"/>
              </a:solidFill>
              <a:miter lim="800000"/>
              <a:headEnd/>
              <a:tailEnd/>
            </a:ln>
            <a:effectLst/>
          </p:spPr>
          <p:txBody>
            <a:bodyPr wrap="none" anchor="ctr"/>
            <a:lstStyle/>
            <a:p>
              <a:pPr>
                <a:defRPr/>
              </a:pPr>
              <a:endParaRPr lang="en-US"/>
            </a:p>
          </p:txBody>
        </p:sp>
        <p:grpSp>
          <p:nvGrpSpPr>
            <p:cNvPr id="36" name="Group 400"/>
            <p:cNvGrpSpPr>
              <a:grpSpLocks/>
            </p:cNvGrpSpPr>
            <p:nvPr userDrawn="1"/>
          </p:nvGrpSpPr>
          <p:grpSpPr bwMode="auto">
            <a:xfrm>
              <a:off x="4473" y="1454"/>
              <a:ext cx="482" cy="56"/>
              <a:chOff x="1164" y="2000"/>
              <a:chExt cx="2976" cy="335"/>
            </a:xfrm>
          </p:grpSpPr>
          <p:sp>
            <p:nvSpPr>
              <p:cNvPr id="37" name="Freeform 401"/>
              <p:cNvSpPr>
                <a:spLocks/>
              </p:cNvSpPr>
              <p:nvPr userDrawn="1"/>
            </p:nvSpPr>
            <p:spPr bwMode="invGray">
              <a:xfrm>
                <a:off x="1168" y="2013"/>
                <a:ext cx="293" cy="314"/>
              </a:xfrm>
              <a:custGeom>
                <a:avLst/>
                <a:gdLst/>
                <a:ahLst/>
                <a:cxnLst>
                  <a:cxn ang="0">
                    <a:pos x="229" y="274"/>
                  </a:cxn>
                  <a:cxn ang="0">
                    <a:pos x="0" y="61"/>
                  </a:cxn>
                  <a:cxn ang="0">
                    <a:pos x="0" y="0"/>
                  </a:cxn>
                  <a:cxn ang="0">
                    <a:pos x="783" y="0"/>
                  </a:cxn>
                  <a:cxn ang="0">
                    <a:pos x="783" y="61"/>
                  </a:cxn>
                  <a:cxn ang="0">
                    <a:pos x="554" y="274"/>
                  </a:cxn>
                  <a:cxn ang="0">
                    <a:pos x="554" y="1359"/>
                  </a:cxn>
                  <a:cxn ang="0">
                    <a:pos x="818" y="1572"/>
                  </a:cxn>
                  <a:cxn ang="0">
                    <a:pos x="1439" y="1148"/>
                  </a:cxn>
                  <a:cxn ang="0">
                    <a:pos x="1495" y="1155"/>
                  </a:cxn>
                  <a:cxn ang="0">
                    <a:pos x="1362" y="1632"/>
                  </a:cxn>
                  <a:cxn ang="0">
                    <a:pos x="0" y="1632"/>
                  </a:cxn>
                  <a:cxn ang="0">
                    <a:pos x="0" y="1572"/>
                  </a:cxn>
                  <a:cxn ang="0">
                    <a:pos x="229" y="1359"/>
                  </a:cxn>
                  <a:cxn ang="0">
                    <a:pos x="229" y="274"/>
                  </a:cxn>
                </a:cxnLst>
                <a:rect l="0" t="0" r="r" b="b"/>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pPr>
                  <a:defRPr/>
                </a:pPr>
                <a:endParaRPr lang="en-US"/>
              </a:p>
            </p:txBody>
          </p:sp>
          <p:sp>
            <p:nvSpPr>
              <p:cNvPr id="38" name="Freeform 402"/>
              <p:cNvSpPr>
                <a:spLocks noEditPoints="1"/>
              </p:cNvSpPr>
              <p:nvPr userDrawn="1"/>
            </p:nvSpPr>
            <p:spPr bwMode="invGray">
              <a:xfrm>
                <a:off x="1451" y="2013"/>
                <a:ext cx="356" cy="314"/>
              </a:xfrm>
              <a:custGeom>
                <a:avLst/>
                <a:gdLst/>
                <a:ahLst/>
                <a:cxnLst>
                  <a:cxn ang="0">
                    <a:pos x="524" y="1662"/>
                  </a:cxn>
                  <a:cxn ang="0">
                    <a:pos x="524" y="1601"/>
                  </a:cxn>
                  <a:cxn ang="0">
                    <a:pos x="329" y="1505"/>
                  </a:cxn>
                  <a:cxn ang="0">
                    <a:pos x="381" y="1342"/>
                  </a:cxn>
                  <a:cxn ang="0">
                    <a:pos x="450" y="1175"/>
                  </a:cxn>
                  <a:cxn ang="0">
                    <a:pos x="1172" y="1175"/>
                  </a:cxn>
                  <a:cxn ang="0">
                    <a:pos x="1254" y="1343"/>
                  </a:cxn>
                  <a:cxn ang="0">
                    <a:pos x="1319" y="1509"/>
                  </a:cxn>
                  <a:cxn ang="0">
                    <a:pos x="1120" y="1601"/>
                  </a:cxn>
                  <a:cxn ang="0">
                    <a:pos x="1120" y="1662"/>
                  </a:cxn>
                  <a:cxn ang="0">
                    <a:pos x="1863" y="1662"/>
                  </a:cxn>
                  <a:cxn ang="0">
                    <a:pos x="1863" y="1601"/>
                  </a:cxn>
                  <a:cxn ang="0">
                    <a:pos x="1657" y="1438"/>
                  </a:cxn>
                  <a:cxn ang="0">
                    <a:pos x="983" y="47"/>
                  </a:cxn>
                  <a:cxn ang="0">
                    <a:pos x="948" y="0"/>
                  </a:cxn>
                  <a:cxn ang="0">
                    <a:pos x="916" y="25"/>
                  </a:cxn>
                  <a:cxn ang="0">
                    <a:pos x="706" y="231"/>
                  </a:cxn>
                  <a:cxn ang="0">
                    <a:pos x="753" y="304"/>
                  </a:cxn>
                  <a:cxn ang="0">
                    <a:pos x="332" y="1243"/>
                  </a:cxn>
                  <a:cxn ang="0">
                    <a:pos x="0" y="1601"/>
                  </a:cxn>
                  <a:cxn ang="0">
                    <a:pos x="0" y="1662"/>
                  </a:cxn>
                  <a:cxn ang="0">
                    <a:pos x="524" y="1662"/>
                  </a:cxn>
                  <a:cxn ang="0">
                    <a:pos x="793" y="401"/>
                  </a:cxn>
                  <a:cxn ang="0">
                    <a:pos x="1127" y="1097"/>
                  </a:cxn>
                  <a:cxn ang="0">
                    <a:pos x="480" y="1097"/>
                  </a:cxn>
                  <a:cxn ang="0">
                    <a:pos x="793" y="401"/>
                  </a:cxn>
                </a:cxnLst>
                <a:rect l="0" t="0" r="r" b="b"/>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pPr>
                  <a:defRPr/>
                </a:pPr>
                <a:endParaRPr lang="en-US"/>
              </a:p>
            </p:txBody>
          </p:sp>
          <p:sp>
            <p:nvSpPr>
              <p:cNvPr id="39" name="Freeform 403"/>
              <p:cNvSpPr>
                <a:spLocks/>
              </p:cNvSpPr>
              <p:nvPr userDrawn="1"/>
            </p:nvSpPr>
            <p:spPr bwMode="invGray">
              <a:xfrm>
                <a:off x="1817" y="2013"/>
                <a:ext cx="377" cy="324"/>
              </a:xfrm>
              <a:custGeom>
                <a:avLst/>
                <a:gdLst/>
                <a:ahLst/>
                <a:cxnLst>
                  <a:cxn ang="0">
                    <a:pos x="283" y="1359"/>
                  </a:cxn>
                  <a:cxn ang="0">
                    <a:pos x="542" y="1569"/>
                  </a:cxn>
                  <a:cxn ang="0">
                    <a:pos x="542" y="1630"/>
                  </a:cxn>
                  <a:cxn ang="0">
                    <a:pos x="0" y="1630"/>
                  </a:cxn>
                  <a:cxn ang="0">
                    <a:pos x="0" y="1569"/>
                  </a:cxn>
                  <a:cxn ang="0">
                    <a:pos x="198" y="1359"/>
                  </a:cxn>
                  <a:cxn ang="0">
                    <a:pos x="198" y="138"/>
                  </a:cxn>
                  <a:cxn ang="0">
                    <a:pos x="0" y="60"/>
                  </a:cxn>
                  <a:cxn ang="0">
                    <a:pos x="0" y="0"/>
                  </a:cxn>
                  <a:cxn ang="0">
                    <a:pos x="591" y="0"/>
                  </a:cxn>
                  <a:cxn ang="0">
                    <a:pos x="1641" y="1191"/>
                  </a:cxn>
                  <a:cxn ang="0">
                    <a:pos x="1641" y="271"/>
                  </a:cxn>
                  <a:cxn ang="0">
                    <a:pos x="1388" y="60"/>
                  </a:cxn>
                  <a:cxn ang="0">
                    <a:pos x="1388" y="0"/>
                  </a:cxn>
                  <a:cxn ang="0">
                    <a:pos x="1937" y="0"/>
                  </a:cxn>
                  <a:cxn ang="0">
                    <a:pos x="1937" y="60"/>
                  </a:cxn>
                  <a:cxn ang="0">
                    <a:pos x="1727" y="271"/>
                  </a:cxn>
                  <a:cxn ang="0">
                    <a:pos x="1727" y="1661"/>
                  </a:cxn>
                  <a:cxn ang="0">
                    <a:pos x="1637" y="1661"/>
                  </a:cxn>
                  <a:cxn ang="0">
                    <a:pos x="289" y="152"/>
                  </a:cxn>
                  <a:cxn ang="0">
                    <a:pos x="283" y="152"/>
                  </a:cxn>
                  <a:cxn ang="0">
                    <a:pos x="283" y="1359"/>
                  </a:cxn>
                </a:cxnLst>
                <a:rect l="0" t="0" r="r" b="b"/>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pPr>
                  <a:defRPr/>
                </a:pPr>
                <a:endParaRPr lang="en-US"/>
              </a:p>
            </p:txBody>
          </p:sp>
          <p:sp>
            <p:nvSpPr>
              <p:cNvPr id="40" name="Freeform 404"/>
              <p:cNvSpPr>
                <a:spLocks noEditPoints="1"/>
              </p:cNvSpPr>
              <p:nvPr userDrawn="1"/>
            </p:nvSpPr>
            <p:spPr bwMode="invGray">
              <a:xfrm>
                <a:off x="2215" y="2013"/>
                <a:ext cx="345" cy="314"/>
              </a:xfrm>
              <a:custGeom>
                <a:avLst/>
                <a:gdLst/>
                <a:ahLst/>
                <a:cxnLst>
                  <a:cxn ang="0">
                    <a:pos x="0" y="0"/>
                  </a:cxn>
                  <a:cxn ang="0">
                    <a:pos x="0" y="60"/>
                  </a:cxn>
                  <a:cxn ang="0">
                    <a:pos x="200" y="272"/>
                  </a:cxn>
                  <a:cxn ang="0">
                    <a:pos x="200" y="1356"/>
                  </a:cxn>
                  <a:cxn ang="0">
                    <a:pos x="0" y="1569"/>
                  </a:cxn>
                  <a:cxn ang="0">
                    <a:pos x="0" y="1630"/>
                  </a:cxn>
                  <a:cxn ang="0">
                    <a:pos x="943" y="1630"/>
                  </a:cxn>
                  <a:cxn ang="0">
                    <a:pos x="1799" y="815"/>
                  </a:cxn>
                  <a:cxn ang="0">
                    <a:pos x="901" y="0"/>
                  </a:cxn>
                  <a:cxn ang="0">
                    <a:pos x="0" y="0"/>
                  </a:cxn>
                  <a:cxn ang="0">
                    <a:pos x="525" y="143"/>
                  </a:cxn>
                  <a:cxn ang="0">
                    <a:pos x="793" y="60"/>
                  </a:cxn>
                  <a:cxn ang="0">
                    <a:pos x="1451" y="815"/>
                  </a:cxn>
                  <a:cxn ang="0">
                    <a:pos x="793" y="1569"/>
                  </a:cxn>
                  <a:cxn ang="0">
                    <a:pos x="525" y="1356"/>
                  </a:cxn>
                  <a:cxn ang="0">
                    <a:pos x="525" y="143"/>
                  </a:cxn>
                </a:cxnLst>
                <a:rect l="0" t="0" r="r" b="b"/>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pPr>
                  <a:defRPr/>
                </a:pPr>
                <a:endParaRPr lang="en-US"/>
              </a:p>
            </p:txBody>
          </p:sp>
          <p:sp>
            <p:nvSpPr>
              <p:cNvPr id="41" name="Freeform 405"/>
              <p:cNvSpPr>
                <a:spLocks/>
              </p:cNvSpPr>
              <p:nvPr userDrawn="1"/>
            </p:nvSpPr>
            <p:spPr bwMode="invGray">
              <a:xfrm>
                <a:off x="3397" y="2013"/>
                <a:ext cx="377" cy="324"/>
              </a:xfrm>
              <a:custGeom>
                <a:avLst/>
                <a:gdLst/>
                <a:ahLst/>
                <a:cxnLst>
                  <a:cxn ang="0">
                    <a:pos x="305" y="1359"/>
                  </a:cxn>
                  <a:cxn ang="0">
                    <a:pos x="565" y="1569"/>
                  </a:cxn>
                  <a:cxn ang="0">
                    <a:pos x="565" y="1630"/>
                  </a:cxn>
                  <a:cxn ang="0">
                    <a:pos x="0" y="1630"/>
                  </a:cxn>
                  <a:cxn ang="0">
                    <a:pos x="0" y="1569"/>
                  </a:cxn>
                  <a:cxn ang="0">
                    <a:pos x="220" y="1359"/>
                  </a:cxn>
                  <a:cxn ang="0">
                    <a:pos x="220" y="138"/>
                  </a:cxn>
                  <a:cxn ang="0">
                    <a:pos x="12" y="60"/>
                  </a:cxn>
                  <a:cxn ang="0">
                    <a:pos x="12" y="0"/>
                  </a:cxn>
                  <a:cxn ang="0">
                    <a:pos x="614" y="0"/>
                  </a:cxn>
                  <a:cxn ang="0">
                    <a:pos x="1664" y="1191"/>
                  </a:cxn>
                  <a:cxn ang="0">
                    <a:pos x="1664" y="271"/>
                  </a:cxn>
                  <a:cxn ang="0">
                    <a:pos x="1411" y="60"/>
                  </a:cxn>
                  <a:cxn ang="0">
                    <a:pos x="1411" y="0"/>
                  </a:cxn>
                  <a:cxn ang="0">
                    <a:pos x="1960" y="0"/>
                  </a:cxn>
                  <a:cxn ang="0">
                    <a:pos x="1960" y="60"/>
                  </a:cxn>
                  <a:cxn ang="0">
                    <a:pos x="1749" y="271"/>
                  </a:cxn>
                  <a:cxn ang="0">
                    <a:pos x="1749" y="1661"/>
                  </a:cxn>
                  <a:cxn ang="0">
                    <a:pos x="1659" y="1661"/>
                  </a:cxn>
                  <a:cxn ang="0">
                    <a:pos x="312" y="152"/>
                  </a:cxn>
                  <a:cxn ang="0">
                    <a:pos x="305" y="152"/>
                  </a:cxn>
                  <a:cxn ang="0">
                    <a:pos x="305" y="1359"/>
                  </a:cxn>
                </a:cxnLst>
                <a:rect l="0" t="0" r="r" b="b"/>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pPr>
                  <a:defRPr/>
                </a:pPr>
                <a:endParaRPr lang="en-US"/>
              </a:p>
            </p:txBody>
          </p:sp>
          <p:sp>
            <p:nvSpPr>
              <p:cNvPr id="42" name="Freeform 406"/>
              <p:cNvSpPr>
                <a:spLocks noEditPoints="1"/>
              </p:cNvSpPr>
              <p:nvPr userDrawn="1"/>
            </p:nvSpPr>
            <p:spPr bwMode="invGray">
              <a:xfrm>
                <a:off x="3795" y="2013"/>
                <a:ext cx="345" cy="314"/>
              </a:xfrm>
              <a:custGeom>
                <a:avLst/>
                <a:gdLst/>
                <a:ahLst/>
                <a:cxnLst>
                  <a:cxn ang="0">
                    <a:pos x="0" y="0"/>
                  </a:cxn>
                  <a:cxn ang="0">
                    <a:pos x="0" y="60"/>
                  </a:cxn>
                  <a:cxn ang="0">
                    <a:pos x="199" y="272"/>
                  </a:cxn>
                  <a:cxn ang="0">
                    <a:pos x="199" y="1356"/>
                  </a:cxn>
                  <a:cxn ang="0">
                    <a:pos x="0" y="1569"/>
                  </a:cxn>
                  <a:cxn ang="0">
                    <a:pos x="0" y="1630"/>
                  </a:cxn>
                  <a:cxn ang="0">
                    <a:pos x="943" y="1630"/>
                  </a:cxn>
                  <a:cxn ang="0">
                    <a:pos x="1798" y="815"/>
                  </a:cxn>
                  <a:cxn ang="0">
                    <a:pos x="900" y="0"/>
                  </a:cxn>
                  <a:cxn ang="0">
                    <a:pos x="0" y="0"/>
                  </a:cxn>
                  <a:cxn ang="0">
                    <a:pos x="524" y="143"/>
                  </a:cxn>
                  <a:cxn ang="0">
                    <a:pos x="793" y="60"/>
                  </a:cxn>
                  <a:cxn ang="0">
                    <a:pos x="1451" y="815"/>
                  </a:cxn>
                  <a:cxn ang="0">
                    <a:pos x="793" y="1569"/>
                  </a:cxn>
                  <a:cxn ang="0">
                    <a:pos x="524" y="1356"/>
                  </a:cxn>
                  <a:cxn ang="0">
                    <a:pos x="524" y="143"/>
                  </a:cxn>
                </a:cxnLst>
                <a:rect l="0" t="0" r="r" b="b"/>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pPr>
                  <a:defRPr/>
                </a:pPr>
                <a:endParaRPr lang="en-US"/>
              </a:p>
            </p:txBody>
          </p:sp>
          <p:sp>
            <p:nvSpPr>
              <p:cNvPr id="43" name="Freeform 407"/>
              <p:cNvSpPr>
                <a:spLocks/>
              </p:cNvSpPr>
              <p:nvPr userDrawn="1"/>
            </p:nvSpPr>
            <p:spPr bwMode="invGray">
              <a:xfrm>
                <a:off x="2602" y="2013"/>
                <a:ext cx="241" cy="324"/>
              </a:xfrm>
              <a:custGeom>
                <a:avLst/>
                <a:gdLst/>
                <a:ahLst/>
                <a:cxnLst>
                  <a:cxn ang="0">
                    <a:pos x="1104" y="578"/>
                  </a:cxn>
                  <a:cxn ang="0">
                    <a:pos x="1048" y="578"/>
                  </a:cxn>
                  <a:cxn ang="0">
                    <a:pos x="524" y="61"/>
                  </a:cxn>
                  <a:cxn ang="0">
                    <a:pos x="231" y="303"/>
                  </a:cxn>
                  <a:cxn ang="0">
                    <a:pos x="721" y="667"/>
                  </a:cxn>
                  <a:cxn ang="0">
                    <a:pos x="1209" y="1182"/>
                  </a:cxn>
                  <a:cxn ang="0">
                    <a:pos x="591" y="1693"/>
                  </a:cxn>
                  <a:cxn ang="0">
                    <a:pos x="329" y="1659"/>
                  </a:cxn>
                  <a:cxn ang="0">
                    <a:pos x="161" y="1624"/>
                  </a:cxn>
                  <a:cxn ang="0">
                    <a:pos x="69" y="1688"/>
                  </a:cxn>
                  <a:cxn ang="0">
                    <a:pos x="2" y="1688"/>
                  </a:cxn>
                  <a:cxn ang="0">
                    <a:pos x="2" y="1115"/>
                  </a:cxn>
                  <a:cxn ang="0">
                    <a:pos x="51" y="1115"/>
                  </a:cxn>
                  <a:cxn ang="0">
                    <a:pos x="591" y="1632"/>
                  </a:cxn>
                  <a:cxn ang="0">
                    <a:pos x="965" y="1370"/>
                  </a:cxn>
                  <a:cxn ang="0">
                    <a:pos x="484" y="972"/>
                  </a:cxn>
                  <a:cxn ang="0">
                    <a:pos x="0" y="459"/>
                  </a:cxn>
                  <a:cxn ang="0">
                    <a:pos x="519" y="0"/>
                  </a:cxn>
                  <a:cxn ang="0">
                    <a:pos x="793" y="43"/>
                  </a:cxn>
                  <a:cxn ang="0">
                    <a:pos x="938" y="85"/>
                  </a:cxn>
                  <a:cxn ang="0">
                    <a:pos x="1055" y="14"/>
                  </a:cxn>
                  <a:cxn ang="0">
                    <a:pos x="1104" y="14"/>
                  </a:cxn>
                  <a:cxn ang="0">
                    <a:pos x="1104" y="578"/>
                  </a:cxn>
                </a:cxnLst>
                <a:rect l="0" t="0" r="r" b="b"/>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pPr>
                  <a:defRPr/>
                </a:pPr>
                <a:endParaRPr lang="en-US"/>
              </a:p>
            </p:txBody>
          </p:sp>
          <p:sp>
            <p:nvSpPr>
              <p:cNvPr id="44" name="Freeform 408"/>
              <p:cNvSpPr>
                <a:spLocks/>
              </p:cNvSpPr>
              <p:nvPr userDrawn="1"/>
            </p:nvSpPr>
            <p:spPr bwMode="invGray">
              <a:xfrm>
                <a:off x="2853" y="2003"/>
                <a:ext cx="73" cy="132"/>
              </a:xfrm>
              <a:custGeom>
                <a:avLst/>
                <a:gdLst/>
                <a:ahLst/>
                <a:cxnLst>
                  <a:cxn ang="0">
                    <a:pos x="30" y="662"/>
                  </a:cxn>
                  <a:cxn ang="0">
                    <a:pos x="196" y="418"/>
                  </a:cxn>
                  <a:cxn ang="0">
                    <a:pos x="97" y="331"/>
                  </a:cxn>
                  <a:cxn ang="0">
                    <a:pos x="2" y="166"/>
                  </a:cxn>
                  <a:cxn ang="0">
                    <a:pos x="151" y="0"/>
                  </a:cxn>
                  <a:cxn ang="0">
                    <a:pos x="364" y="222"/>
                  </a:cxn>
                  <a:cxn ang="0">
                    <a:pos x="71" y="709"/>
                  </a:cxn>
                  <a:cxn ang="0">
                    <a:pos x="30" y="662"/>
                  </a:cxn>
                </a:cxnLst>
                <a:rect l="0" t="0" r="r" b="b"/>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pPr>
                  <a:defRPr/>
                </a:pPr>
                <a:endParaRPr lang="en-US"/>
              </a:p>
            </p:txBody>
          </p:sp>
          <p:sp>
            <p:nvSpPr>
              <p:cNvPr id="45" name="Freeform 409"/>
              <p:cNvSpPr>
                <a:spLocks/>
              </p:cNvSpPr>
              <p:nvPr userDrawn="1"/>
            </p:nvSpPr>
            <p:spPr bwMode="invGray">
              <a:xfrm>
                <a:off x="3073" y="2013"/>
                <a:ext cx="293" cy="314"/>
              </a:xfrm>
              <a:custGeom>
                <a:avLst/>
                <a:gdLst/>
                <a:ahLst/>
                <a:cxnLst>
                  <a:cxn ang="0">
                    <a:pos x="165" y="272"/>
                  </a:cxn>
                  <a:cxn ang="0">
                    <a:pos x="0" y="60"/>
                  </a:cxn>
                  <a:cxn ang="0">
                    <a:pos x="0" y="0"/>
                  </a:cxn>
                  <a:cxn ang="0">
                    <a:pos x="1307" y="0"/>
                  </a:cxn>
                  <a:cxn ang="0">
                    <a:pos x="1478" y="427"/>
                  </a:cxn>
                  <a:cxn ang="0">
                    <a:pos x="1437" y="443"/>
                  </a:cxn>
                  <a:cxn ang="0">
                    <a:pos x="857" y="60"/>
                  </a:cxn>
                  <a:cxn ang="0">
                    <a:pos x="490" y="60"/>
                  </a:cxn>
                  <a:cxn ang="0">
                    <a:pos x="490" y="758"/>
                  </a:cxn>
                  <a:cxn ang="0">
                    <a:pos x="620" y="758"/>
                  </a:cxn>
                  <a:cxn ang="0">
                    <a:pos x="1101" y="429"/>
                  </a:cxn>
                  <a:cxn ang="0">
                    <a:pos x="1155" y="429"/>
                  </a:cxn>
                  <a:cxn ang="0">
                    <a:pos x="1155" y="1189"/>
                  </a:cxn>
                  <a:cxn ang="0">
                    <a:pos x="1101" y="1189"/>
                  </a:cxn>
                  <a:cxn ang="0">
                    <a:pos x="620" y="819"/>
                  </a:cxn>
                  <a:cxn ang="0">
                    <a:pos x="490" y="819"/>
                  </a:cxn>
                  <a:cxn ang="0">
                    <a:pos x="490" y="1459"/>
                  </a:cxn>
                  <a:cxn ang="0">
                    <a:pos x="575" y="1569"/>
                  </a:cxn>
                  <a:cxn ang="0">
                    <a:pos x="810" y="1569"/>
                  </a:cxn>
                  <a:cxn ang="0">
                    <a:pos x="1466" y="1157"/>
                  </a:cxn>
                  <a:cxn ang="0">
                    <a:pos x="1516" y="1184"/>
                  </a:cxn>
                  <a:cxn ang="0">
                    <a:pos x="1390" y="1630"/>
                  </a:cxn>
                  <a:cxn ang="0">
                    <a:pos x="0" y="1630"/>
                  </a:cxn>
                  <a:cxn ang="0">
                    <a:pos x="0" y="1569"/>
                  </a:cxn>
                  <a:cxn ang="0">
                    <a:pos x="165" y="1356"/>
                  </a:cxn>
                  <a:cxn ang="0">
                    <a:pos x="165" y="272"/>
                  </a:cxn>
                </a:cxnLst>
                <a:rect l="0" t="0" r="r" b="b"/>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pPr>
                  <a:defRPr/>
                </a:pPr>
                <a:endParaRPr lang="en-US"/>
              </a:p>
            </p:txBody>
          </p:sp>
        </p:grpSp>
      </p:grpSp>
      <p:grpSp>
        <p:nvGrpSpPr>
          <p:cNvPr id="46" name="Group 410"/>
          <p:cNvGrpSpPr>
            <a:grpSpLocks/>
          </p:cNvGrpSpPr>
          <p:nvPr userDrawn="1"/>
        </p:nvGrpSpPr>
        <p:grpSpPr bwMode="auto">
          <a:xfrm>
            <a:off x="7832725" y="5986463"/>
            <a:ext cx="496888" cy="496887"/>
            <a:chOff x="3836" y="1202"/>
            <a:chExt cx="530" cy="530"/>
          </a:xfrm>
        </p:grpSpPr>
        <p:sp>
          <p:nvSpPr>
            <p:cNvPr id="47" name="Rectangle 411"/>
            <p:cNvSpPr>
              <a:spLocks noChangeArrowheads="1"/>
            </p:cNvSpPr>
            <p:nvPr userDrawn="1"/>
          </p:nvSpPr>
          <p:spPr bwMode="auto">
            <a:xfrm>
              <a:off x="3836" y="1202"/>
              <a:ext cx="530" cy="530"/>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grpSp>
          <p:nvGrpSpPr>
            <p:cNvPr id="48" name="Group 412"/>
            <p:cNvGrpSpPr>
              <a:grpSpLocks/>
            </p:cNvGrpSpPr>
            <p:nvPr userDrawn="1"/>
          </p:nvGrpSpPr>
          <p:grpSpPr bwMode="auto">
            <a:xfrm>
              <a:off x="3856" y="1385"/>
              <a:ext cx="496" cy="139"/>
              <a:chOff x="-4643" y="1343"/>
              <a:chExt cx="3951" cy="1120"/>
            </a:xfrm>
          </p:grpSpPr>
          <p:sp>
            <p:nvSpPr>
              <p:cNvPr id="49" name="Freeform 413"/>
              <p:cNvSpPr>
                <a:spLocks/>
              </p:cNvSpPr>
              <p:nvPr userDrawn="1"/>
            </p:nvSpPr>
            <p:spPr bwMode="auto">
              <a:xfrm>
                <a:off x="-3400" y="1710"/>
                <a:ext cx="580" cy="573"/>
              </a:xfrm>
              <a:custGeom>
                <a:avLst/>
                <a:gdLst/>
                <a:ahLst/>
                <a:cxnLst>
                  <a:cxn ang="0">
                    <a:pos x="1516" y="2964"/>
                  </a:cxn>
                  <a:cxn ang="0">
                    <a:pos x="0" y="1483"/>
                  </a:cxn>
                  <a:cxn ang="0">
                    <a:pos x="1516" y="1"/>
                  </a:cxn>
                  <a:cxn ang="0">
                    <a:pos x="2934" y="948"/>
                  </a:cxn>
                  <a:cxn ang="0">
                    <a:pos x="2951" y="1001"/>
                  </a:cxn>
                  <a:cxn ang="0">
                    <a:pos x="2250" y="1001"/>
                  </a:cxn>
                  <a:cxn ang="0">
                    <a:pos x="2238" y="981"/>
                  </a:cxn>
                  <a:cxn ang="0">
                    <a:pos x="1516" y="563"/>
                  </a:cxn>
                  <a:cxn ang="0">
                    <a:pos x="659" y="1483"/>
                  </a:cxn>
                  <a:cxn ang="0">
                    <a:pos x="1516" y="2406"/>
                  </a:cxn>
                  <a:cxn ang="0">
                    <a:pos x="2295" y="1869"/>
                  </a:cxn>
                  <a:cxn ang="0">
                    <a:pos x="1555" y="1869"/>
                  </a:cxn>
                  <a:cxn ang="0">
                    <a:pos x="1555" y="1299"/>
                  </a:cxn>
                  <a:cxn ang="0">
                    <a:pos x="3022" y="1299"/>
                  </a:cxn>
                  <a:cxn ang="0">
                    <a:pos x="3023" y="1338"/>
                  </a:cxn>
                  <a:cxn ang="0">
                    <a:pos x="3025" y="1415"/>
                  </a:cxn>
                  <a:cxn ang="0">
                    <a:pos x="2595" y="2546"/>
                  </a:cxn>
                  <a:cxn ang="0">
                    <a:pos x="1517" y="2964"/>
                  </a:cxn>
                  <a:cxn ang="0">
                    <a:pos x="1516" y="2964"/>
                  </a:cxn>
                </a:cxnLst>
                <a:rect l="0" t="0" r="r" b="b"/>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pPr>
                  <a:defRPr/>
                </a:pPr>
                <a:endParaRPr lang="en-US"/>
              </a:p>
            </p:txBody>
          </p:sp>
          <p:sp>
            <p:nvSpPr>
              <p:cNvPr id="50" name="Freeform 414"/>
              <p:cNvSpPr>
                <a:spLocks/>
              </p:cNvSpPr>
              <p:nvPr userDrawn="1"/>
            </p:nvSpPr>
            <p:spPr bwMode="auto">
              <a:xfrm>
                <a:off x="-2766" y="1710"/>
                <a:ext cx="593" cy="573"/>
              </a:xfrm>
              <a:custGeom>
                <a:avLst/>
                <a:gdLst/>
                <a:ahLst/>
                <a:cxnLst>
                  <a:cxn ang="0">
                    <a:pos x="2303" y="1549"/>
                  </a:cxn>
                  <a:cxn ang="0">
                    <a:pos x="1541" y="2319"/>
                  </a:cxn>
                  <a:cxn ang="0">
                    <a:pos x="770" y="1488"/>
                  </a:cxn>
                  <a:cxn ang="0">
                    <a:pos x="1541" y="664"/>
                  </a:cxn>
                  <a:cxn ang="0">
                    <a:pos x="2071" y="864"/>
                  </a:cxn>
                  <a:cxn ang="0">
                    <a:pos x="2622" y="417"/>
                  </a:cxn>
                  <a:cxn ang="0">
                    <a:pos x="1541" y="0"/>
                  </a:cxn>
                  <a:cxn ang="0">
                    <a:pos x="0" y="1488"/>
                  </a:cxn>
                  <a:cxn ang="0">
                    <a:pos x="1541" y="2977"/>
                  </a:cxn>
                  <a:cxn ang="0">
                    <a:pos x="3076" y="1488"/>
                  </a:cxn>
                  <a:cxn ang="0">
                    <a:pos x="2994" y="998"/>
                  </a:cxn>
                  <a:cxn ang="0">
                    <a:pos x="2303" y="1549"/>
                  </a:cxn>
                </a:cxnLst>
                <a:rect l="0" t="0" r="r" b="b"/>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pPr>
                  <a:defRPr/>
                </a:pPr>
                <a:endParaRPr lang="en-US"/>
              </a:p>
            </p:txBody>
          </p:sp>
          <p:sp>
            <p:nvSpPr>
              <p:cNvPr id="51" name="Freeform 415"/>
              <p:cNvSpPr>
                <a:spLocks/>
              </p:cNvSpPr>
              <p:nvPr userDrawn="1"/>
            </p:nvSpPr>
            <p:spPr bwMode="auto">
              <a:xfrm>
                <a:off x="-4640" y="1738"/>
                <a:ext cx="701" cy="518"/>
              </a:xfrm>
              <a:custGeom>
                <a:avLst/>
                <a:gdLst/>
                <a:ahLst/>
                <a:cxnLst>
                  <a:cxn ang="0">
                    <a:pos x="3621" y="2758"/>
                  </a:cxn>
                  <a:cxn ang="0">
                    <a:pos x="3015" y="2758"/>
                  </a:cxn>
                  <a:cxn ang="0">
                    <a:pos x="3015" y="1042"/>
                  </a:cxn>
                  <a:cxn ang="0">
                    <a:pos x="2570" y="592"/>
                  </a:cxn>
                  <a:cxn ang="0">
                    <a:pos x="2111" y="1042"/>
                  </a:cxn>
                  <a:cxn ang="0">
                    <a:pos x="2111" y="2758"/>
                  </a:cxn>
                  <a:cxn ang="0">
                    <a:pos x="1505" y="2758"/>
                  </a:cxn>
                  <a:cxn ang="0">
                    <a:pos x="1505" y="1042"/>
                  </a:cxn>
                  <a:cxn ang="0">
                    <a:pos x="1065" y="592"/>
                  </a:cxn>
                  <a:cxn ang="0">
                    <a:pos x="606" y="1042"/>
                  </a:cxn>
                  <a:cxn ang="0">
                    <a:pos x="606" y="2758"/>
                  </a:cxn>
                  <a:cxn ang="0">
                    <a:pos x="0" y="2758"/>
                  </a:cxn>
                  <a:cxn ang="0">
                    <a:pos x="0" y="1056"/>
                  </a:cxn>
                  <a:cxn ang="0">
                    <a:pos x="1065" y="0"/>
                  </a:cxn>
                  <a:cxn ang="0">
                    <a:pos x="1817" y="335"/>
                  </a:cxn>
                  <a:cxn ang="0">
                    <a:pos x="2570" y="0"/>
                  </a:cxn>
                  <a:cxn ang="0">
                    <a:pos x="3621" y="1056"/>
                  </a:cxn>
                  <a:cxn ang="0">
                    <a:pos x="3621" y="2758"/>
                  </a:cxn>
                </a:cxnLst>
                <a:rect l="0" t="0" r="r" b="b"/>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pPr>
                  <a:defRPr/>
                </a:pPr>
                <a:endParaRPr lang="en-US"/>
              </a:p>
            </p:txBody>
          </p:sp>
          <p:sp>
            <p:nvSpPr>
              <p:cNvPr id="52" name="Freeform 416"/>
              <p:cNvSpPr>
                <a:spLocks/>
              </p:cNvSpPr>
              <p:nvPr userDrawn="1"/>
            </p:nvSpPr>
            <p:spPr bwMode="auto">
              <a:xfrm>
                <a:off x="-3858" y="1751"/>
                <a:ext cx="391" cy="709"/>
              </a:xfrm>
              <a:custGeom>
                <a:avLst/>
                <a:gdLst/>
                <a:ahLst/>
                <a:cxnLst>
                  <a:cxn ang="0">
                    <a:pos x="1998" y="2709"/>
                  </a:cxn>
                  <a:cxn ang="0">
                    <a:pos x="1003" y="3712"/>
                  </a:cxn>
                  <a:cxn ang="0">
                    <a:pos x="30" y="2930"/>
                  </a:cxn>
                  <a:cxn ang="0">
                    <a:pos x="625" y="2930"/>
                  </a:cxn>
                  <a:cxn ang="0">
                    <a:pos x="1003" y="3178"/>
                  </a:cxn>
                  <a:cxn ang="0">
                    <a:pos x="1425" y="2748"/>
                  </a:cxn>
                  <a:cxn ang="0">
                    <a:pos x="1425" y="2487"/>
                  </a:cxn>
                  <a:cxn ang="0">
                    <a:pos x="912" y="2670"/>
                  </a:cxn>
                  <a:cxn ang="0">
                    <a:pos x="0" y="1688"/>
                  </a:cxn>
                  <a:cxn ang="0">
                    <a:pos x="0" y="0"/>
                  </a:cxn>
                  <a:cxn ang="0">
                    <a:pos x="573" y="0"/>
                  </a:cxn>
                  <a:cxn ang="0">
                    <a:pos x="573" y="1688"/>
                  </a:cxn>
                  <a:cxn ang="0">
                    <a:pos x="990" y="2127"/>
                  </a:cxn>
                  <a:cxn ang="0">
                    <a:pos x="1425" y="1688"/>
                  </a:cxn>
                  <a:cxn ang="0">
                    <a:pos x="1425" y="0"/>
                  </a:cxn>
                  <a:cxn ang="0">
                    <a:pos x="1998" y="0"/>
                  </a:cxn>
                  <a:cxn ang="0">
                    <a:pos x="1998" y="2709"/>
                  </a:cxn>
                </a:cxnLst>
                <a:rect l="0" t="0" r="r" b="b"/>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pPr>
                  <a:defRPr/>
                </a:pPr>
                <a:endParaRPr lang="en-US"/>
              </a:p>
            </p:txBody>
          </p:sp>
          <p:sp>
            <p:nvSpPr>
              <p:cNvPr id="53" name="Freeform 417"/>
              <p:cNvSpPr>
                <a:spLocks/>
              </p:cNvSpPr>
              <p:nvPr userDrawn="1"/>
            </p:nvSpPr>
            <p:spPr bwMode="auto">
              <a:xfrm>
                <a:off x="-1228" y="1738"/>
                <a:ext cx="378" cy="518"/>
              </a:xfrm>
              <a:custGeom>
                <a:avLst/>
                <a:gdLst/>
                <a:ahLst/>
                <a:cxnLst>
                  <a:cxn ang="0">
                    <a:pos x="1161" y="562"/>
                  </a:cxn>
                  <a:cxn ang="0">
                    <a:pos x="1525" y="669"/>
                  </a:cxn>
                  <a:cxn ang="0">
                    <a:pos x="1946" y="266"/>
                  </a:cxn>
                  <a:cxn ang="0">
                    <a:pos x="1161" y="0"/>
                  </a:cxn>
                  <a:cxn ang="0">
                    <a:pos x="0" y="1150"/>
                  </a:cxn>
                  <a:cxn ang="0">
                    <a:pos x="0" y="2755"/>
                  </a:cxn>
                  <a:cxn ang="0">
                    <a:pos x="578" y="2755"/>
                  </a:cxn>
                  <a:cxn ang="0">
                    <a:pos x="578" y="1135"/>
                  </a:cxn>
                  <a:cxn ang="0">
                    <a:pos x="744" y="721"/>
                  </a:cxn>
                  <a:cxn ang="0">
                    <a:pos x="1161" y="562"/>
                  </a:cxn>
                </a:cxnLst>
                <a:rect l="0" t="0" r="r" b="b"/>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pPr>
                  <a:defRPr/>
                </a:pPr>
                <a:endParaRPr lang="en-US"/>
              </a:p>
            </p:txBody>
          </p:sp>
          <p:sp>
            <p:nvSpPr>
              <p:cNvPr id="54" name="Freeform 418"/>
              <p:cNvSpPr>
                <a:spLocks noEditPoints="1"/>
              </p:cNvSpPr>
              <p:nvPr userDrawn="1"/>
            </p:nvSpPr>
            <p:spPr bwMode="auto">
              <a:xfrm>
                <a:off x="-1848" y="1724"/>
                <a:ext cx="540" cy="532"/>
              </a:xfrm>
              <a:custGeom>
                <a:avLst/>
                <a:gdLst/>
                <a:ahLst/>
                <a:cxnLst>
                  <a:cxn ang="0">
                    <a:pos x="658" y="1069"/>
                  </a:cxn>
                  <a:cxn ang="0">
                    <a:pos x="1433" y="505"/>
                  </a:cxn>
                  <a:cxn ang="0">
                    <a:pos x="2219" y="1072"/>
                  </a:cxn>
                  <a:cxn ang="0">
                    <a:pos x="2240" y="1145"/>
                  </a:cxn>
                  <a:cxn ang="0">
                    <a:pos x="633" y="1145"/>
                  </a:cxn>
                  <a:cxn ang="0">
                    <a:pos x="658" y="1069"/>
                  </a:cxn>
                  <a:cxn ang="0">
                    <a:pos x="1438" y="2775"/>
                  </a:cxn>
                  <a:cxn ang="0">
                    <a:pos x="2769" y="1948"/>
                  </a:cxn>
                  <a:cxn ang="0">
                    <a:pos x="2083" y="1948"/>
                  </a:cxn>
                  <a:cxn ang="0">
                    <a:pos x="1433" y="2270"/>
                  </a:cxn>
                  <a:cxn ang="0">
                    <a:pos x="646" y="1681"/>
                  </a:cxn>
                  <a:cxn ang="0">
                    <a:pos x="625" y="1608"/>
                  </a:cxn>
                  <a:cxn ang="0">
                    <a:pos x="2853" y="1608"/>
                  </a:cxn>
                  <a:cxn ang="0">
                    <a:pos x="2859" y="1451"/>
                  </a:cxn>
                  <a:cxn ang="0">
                    <a:pos x="1438" y="0"/>
                  </a:cxn>
                  <a:cxn ang="0">
                    <a:pos x="0" y="1392"/>
                  </a:cxn>
                  <a:cxn ang="0">
                    <a:pos x="1438" y="2775"/>
                  </a:cxn>
                </a:cxnLst>
                <a:rect l="0" t="0" r="r" b="b"/>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pPr>
                  <a:defRPr/>
                </a:pPr>
                <a:endParaRPr lang="en-US"/>
              </a:p>
            </p:txBody>
          </p:sp>
          <p:sp>
            <p:nvSpPr>
              <p:cNvPr id="55" name="Freeform 419"/>
              <p:cNvSpPr>
                <a:spLocks noEditPoints="1"/>
              </p:cNvSpPr>
              <p:nvPr userDrawn="1"/>
            </p:nvSpPr>
            <p:spPr bwMode="auto">
              <a:xfrm>
                <a:off x="-2078" y="1342"/>
                <a:ext cx="310" cy="914"/>
              </a:xfrm>
              <a:custGeom>
                <a:avLst/>
                <a:gdLst/>
                <a:ahLst/>
                <a:cxnLst>
                  <a:cxn ang="0">
                    <a:pos x="867" y="0"/>
                  </a:cxn>
                  <a:cxn ang="0">
                    <a:pos x="0" y="956"/>
                  </a:cxn>
                  <a:cxn ang="0">
                    <a:pos x="0" y="1748"/>
                  </a:cxn>
                  <a:cxn ang="0">
                    <a:pos x="649" y="1478"/>
                  </a:cxn>
                  <a:cxn ang="0">
                    <a:pos x="649" y="950"/>
                  </a:cxn>
                  <a:cxn ang="0">
                    <a:pos x="931" y="584"/>
                  </a:cxn>
                  <a:cxn ang="0">
                    <a:pos x="1246" y="745"/>
                  </a:cxn>
                  <a:cxn ang="0">
                    <a:pos x="1631" y="334"/>
                  </a:cxn>
                  <a:cxn ang="0">
                    <a:pos x="867" y="0"/>
                  </a:cxn>
                  <a:cxn ang="0">
                    <a:pos x="0" y="2578"/>
                  </a:cxn>
                  <a:cxn ang="0">
                    <a:pos x="0" y="4804"/>
                  </a:cxn>
                  <a:cxn ang="0">
                    <a:pos x="649" y="4804"/>
                  </a:cxn>
                  <a:cxn ang="0">
                    <a:pos x="649" y="2320"/>
                  </a:cxn>
                  <a:cxn ang="0">
                    <a:pos x="317" y="2434"/>
                  </a:cxn>
                  <a:cxn ang="0">
                    <a:pos x="0" y="2578"/>
                  </a:cxn>
                </a:cxnLst>
                <a:rect l="0" t="0" r="r" b="b"/>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pPr>
                  <a:defRPr/>
                </a:pPr>
                <a:endParaRPr lang="en-US"/>
              </a:p>
            </p:txBody>
          </p:sp>
          <p:sp>
            <p:nvSpPr>
              <p:cNvPr id="56" name="Freeform 420"/>
              <p:cNvSpPr>
                <a:spLocks/>
              </p:cNvSpPr>
              <p:nvPr userDrawn="1"/>
            </p:nvSpPr>
            <p:spPr bwMode="auto">
              <a:xfrm>
                <a:off x="-2563" y="1615"/>
                <a:ext cx="877" cy="478"/>
              </a:xfrm>
              <a:custGeom>
                <a:avLst/>
                <a:gdLst/>
                <a:ahLst/>
                <a:cxnLst>
                  <a:cxn ang="0">
                    <a:pos x="3943" y="587"/>
                  </a:cxn>
                  <a:cxn ang="0">
                    <a:pos x="4207" y="345"/>
                  </a:cxn>
                  <a:cxn ang="0">
                    <a:pos x="4506" y="28"/>
                  </a:cxn>
                  <a:cxn ang="0">
                    <a:pos x="4173" y="5"/>
                  </a:cxn>
                  <a:cxn ang="0">
                    <a:pos x="660" y="1898"/>
                  </a:cxn>
                  <a:cxn ang="0">
                    <a:pos x="610" y="1951"/>
                  </a:cxn>
                  <a:cxn ang="0">
                    <a:pos x="564" y="1894"/>
                  </a:cxn>
                  <a:cxn ang="0">
                    <a:pos x="530" y="1831"/>
                  </a:cxn>
                  <a:cxn ang="0">
                    <a:pos x="439" y="1517"/>
                  </a:cxn>
                  <a:cxn ang="0">
                    <a:pos x="391" y="1435"/>
                  </a:cxn>
                  <a:cxn ang="0">
                    <a:pos x="361" y="1426"/>
                  </a:cxn>
                  <a:cxn ang="0">
                    <a:pos x="114" y="1508"/>
                  </a:cxn>
                  <a:cxn ang="0">
                    <a:pos x="2" y="1657"/>
                  </a:cxn>
                  <a:cxn ang="0">
                    <a:pos x="66" y="1913"/>
                  </a:cxn>
                  <a:cxn ang="0">
                    <a:pos x="74" y="1939"/>
                  </a:cxn>
                  <a:cxn ang="0">
                    <a:pos x="172" y="2226"/>
                  </a:cxn>
                  <a:cxn ang="0">
                    <a:pos x="254" y="2372"/>
                  </a:cxn>
                  <a:cxn ang="0">
                    <a:pos x="360" y="2455"/>
                  </a:cxn>
                  <a:cxn ang="0">
                    <a:pos x="515" y="2479"/>
                  </a:cxn>
                  <a:cxn ang="0">
                    <a:pos x="772" y="2372"/>
                  </a:cxn>
                  <a:cxn ang="0">
                    <a:pos x="774" y="2372"/>
                  </a:cxn>
                  <a:cxn ang="0">
                    <a:pos x="781" y="2363"/>
                  </a:cxn>
                  <a:cxn ang="0">
                    <a:pos x="795" y="2346"/>
                  </a:cxn>
                  <a:cxn ang="0">
                    <a:pos x="3943" y="587"/>
                  </a:cxn>
                </a:cxnLst>
                <a:rect l="0" t="0" r="r" b="b"/>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pPr>
                  <a:defRPr/>
                </a:pPr>
                <a:endParaRPr lang="en-US"/>
              </a:p>
            </p:txBody>
          </p:sp>
          <p:sp>
            <p:nvSpPr>
              <p:cNvPr id="57" name="Freeform 421"/>
              <p:cNvSpPr>
                <a:spLocks/>
              </p:cNvSpPr>
              <p:nvPr userDrawn="1"/>
            </p:nvSpPr>
            <p:spPr bwMode="auto">
              <a:xfrm>
                <a:off x="-850" y="1669"/>
                <a:ext cx="67" cy="82"/>
              </a:xfrm>
              <a:custGeom>
                <a:avLst/>
                <a:gdLst/>
                <a:ahLst/>
                <a:cxnLst>
                  <a:cxn ang="0">
                    <a:pos x="140" y="51"/>
                  </a:cxn>
                  <a:cxn ang="0">
                    <a:pos x="0" y="51"/>
                  </a:cxn>
                  <a:cxn ang="0">
                    <a:pos x="0" y="0"/>
                  </a:cxn>
                  <a:cxn ang="0">
                    <a:pos x="342" y="0"/>
                  </a:cxn>
                  <a:cxn ang="0">
                    <a:pos x="342" y="51"/>
                  </a:cxn>
                  <a:cxn ang="0">
                    <a:pos x="201" y="51"/>
                  </a:cxn>
                  <a:cxn ang="0">
                    <a:pos x="201" y="463"/>
                  </a:cxn>
                  <a:cxn ang="0">
                    <a:pos x="140" y="463"/>
                  </a:cxn>
                  <a:cxn ang="0">
                    <a:pos x="140" y="51"/>
                  </a:cxn>
                </a:cxnLst>
                <a:rect l="0" t="0" r="r" b="b"/>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pPr>
                  <a:defRPr/>
                </a:pPr>
                <a:endParaRPr lang="en-US"/>
              </a:p>
            </p:txBody>
          </p:sp>
          <p:sp>
            <p:nvSpPr>
              <p:cNvPr id="58" name="Freeform 422"/>
              <p:cNvSpPr>
                <a:spLocks/>
              </p:cNvSpPr>
              <p:nvPr userDrawn="1"/>
            </p:nvSpPr>
            <p:spPr bwMode="auto">
              <a:xfrm>
                <a:off x="-783" y="1669"/>
                <a:ext cx="94" cy="82"/>
              </a:xfrm>
              <a:custGeom>
                <a:avLst/>
                <a:gdLst/>
                <a:ahLst/>
                <a:cxnLst>
                  <a:cxn ang="0">
                    <a:pos x="402" y="259"/>
                  </a:cxn>
                  <a:cxn ang="0">
                    <a:pos x="396" y="60"/>
                  </a:cxn>
                  <a:cxn ang="0">
                    <a:pos x="393" y="60"/>
                  </a:cxn>
                  <a:cxn ang="0">
                    <a:pos x="335" y="235"/>
                  </a:cxn>
                  <a:cxn ang="0">
                    <a:pos x="253" y="460"/>
                  </a:cxn>
                  <a:cxn ang="0">
                    <a:pos x="208" y="460"/>
                  </a:cxn>
                  <a:cxn ang="0">
                    <a:pos x="133" y="240"/>
                  </a:cxn>
                  <a:cxn ang="0">
                    <a:pos x="80" y="60"/>
                  </a:cxn>
                  <a:cxn ang="0">
                    <a:pos x="78" y="60"/>
                  </a:cxn>
                  <a:cxn ang="0">
                    <a:pos x="70" y="264"/>
                  </a:cxn>
                  <a:cxn ang="0">
                    <a:pos x="57" y="463"/>
                  </a:cxn>
                  <a:cxn ang="0">
                    <a:pos x="0" y="463"/>
                  </a:cxn>
                  <a:cxn ang="0">
                    <a:pos x="33" y="0"/>
                  </a:cxn>
                  <a:cxn ang="0">
                    <a:pos x="109" y="0"/>
                  </a:cxn>
                  <a:cxn ang="0">
                    <a:pos x="188" y="224"/>
                  </a:cxn>
                  <a:cxn ang="0">
                    <a:pos x="234" y="380"/>
                  </a:cxn>
                  <a:cxn ang="0">
                    <a:pos x="236" y="380"/>
                  </a:cxn>
                  <a:cxn ang="0">
                    <a:pos x="285" y="224"/>
                  </a:cxn>
                  <a:cxn ang="0">
                    <a:pos x="367" y="0"/>
                  </a:cxn>
                  <a:cxn ang="0">
                    <a:pos x="444" y="0"/>
                  </a:cxn>
                  <a:cxn ang="0">
                    <a:pos x="472" y="463"/>
                  </a:cxn>
                  <a:cxn ang="0">
                    <a:pos x="414" y="463"/>
                  </a:cxn>
                  <a:cxn ang="0">
                    <a:pos x="402" y="259"/>
                  </a:cxn>
                </a:cxnLst>
                <a:rect l="0" t="0" r="r" b="b"/>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pPr>
                  <a:defRPr/>
                </a:pPr>
                <a:endParaRPr lang="en-US"/>
              </a:p>
            </p:txBody>
          </p:sp>
        </p:grpSp>
      </p:grpSp>
      <p:pic>
        <p:nvPicPr>
          <p:cNvPr id="59" name="Picture 42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69088" y="5978525"/>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42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251700" y="5991225"/>
            <a:ext cx="5000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 name="Group 425"/>
          <p:cNvGrpSpPr>
            <a:grpSpLocks/>
          </p:cNvGrpSpPr>
          <p:nvPr userDrawn="1"/>
        </p:nvGrpSpPr>
        <p:grpSpPr bwMode="auto">
          <a:xfrm>
            <a:off x="4938713" y="5986463"/>
            <a:ext cx="493712" cy="493712"/>
            <a:chOff x="739" y="1202"/>
            <a:chExt cx="527" cy="527"/>
          </a:xfrm>
        </p:grpSpPr>
        <p:sp>
          <p:nvSpPr>
            <p:cNvPr id="62" name="Rectangle 426"/>
            <p:cNvSpPr>
              <a:spLocks noChangeArrowheads="1"/>
            </p:cNvSpPr>
            <p:nvPr/>
          </p:nvSpPr>
          <p:spPr bwMode="blackWhite">
            <a:xfrm>
              <a:off x="739" y="1202"/>
              <a:ext cx="527" cy="527"/>
            </a:xfrm>
            <a:prstGeom prst="rect">
              <a:avLst/>
            </a:prstGeom>
            <a:solidFill>
              <a:srgbClr val="000099"/>
            </a:solidFill>
            <a:ln w="12700">
              <a:solidFill>
                <a:schemeClr val="tx1"/>
              </a:solidFill>
              <a:miter lim="800000"/>
              <a:headEnd/>
              <a:tailEnd/>
            </a:ln>
            <a:effectLst/>
          </p:spPr>
          <p:txBody>
            <a:bodyPr wrap="none" anchor="ctr"/>
            <a:lstStyle/>
            <a:p>
              <a:pPr>
                <a:defRPr/>
              </a:pPr>
              <a:endParaRPr lang="en-US"/>
            </a:p>
          </p:txBody>
        </p:sp>
        <p:grpSp>
          <p:nvGrpSpPr>
            <p:cNvPr id="63" name="Group 427"/>
            <p:cNvGrpSpPr>
              <a:grpSpLocks/>
            </p:cNvGrpSpPr>
            <p:nvPr/>
          </p:nvGrpSpPr>
          <p:grpSpPr bwMode="auto">
            <a:xfrm>
              <a:off x="794" y="1416"/>
              <a:ext cx="421" cy="110"/>
              <a:chOff x="3641" y="3089"/>
              <a:chExt cx="1414" cy="370"/>
            </a:xfrm>
          </p:grpSpPr>
          <p:sp>
            <p:nvSpPr>
              <p:cNvPr id="64" name="Freeform 428"/>
              <p:cNvSpPr>
                <a:spLocks/>
              </p:cNvSpPr>
              <p:nvPr/>
            </p:nvSpPr>
            <p:spPr bwMode="auto">
              <a:xfrm>
                <a:off x="3638" y="3087"/>
                <a:ext cx="285" cy="370"/>
              </a:xfrm>
              <a:custGeom>
                <a:avLst/>
                <a:gdLst/>
                <a:ahLst/>
                <a:cxnLst>
                  <a:cxn ang="0">
                    <a:pos x="285" y="0"/>
                  </a:cxn>
                  <a:cxn ang="0">
                    <a:pos x="397" y="15"/>
                  </a:cxn>
                  <a:cxn ang="0">
                    <a:pos x="479" y="59"/>
                  </a:cxn>
                  <a:cxn ang="0">
                    <a:pos x="530" y="129"/>
                  </a:cxn>
                  <a:cxn ang="0">
                    <a:pos x="548" y="227"/>
                  </a:cxn>
                  <a:cxn ang="0">
                    <a:pos x="493" y="229"/>
                  </a:cxn>
                  <a:cxn ang="0">
                    <a:pos x="487" y="180"/>
                  </a:cxn>
                  <a:cxn ang="0">
                    <a:pos x="452" y="108"/>
                  </a:cxn>
                  <a:cxn ang="0">
                    <a:pos x="383" y="64"/>
                  </a:cxn>
                  <a:cxn ang="0">
                    <a:pos x="285" y="49"/>
                  </a:cxn>
                  <a:cxn ang="0">
                    <a:pos x="220" y="55"/>
                  </a:cxn>
                  <a:cxn ang="0">
                    <a:pos x="159" y="72"/>
                  </a:cxn>
                  <a:cxn ang="0">
                    <a:pos x="112" y="104"/>
                  </a:cxn>
                  <a:cxn ang="0">
                    <a:pos x="84" y="153"/>
                  </a:cxn>
                  <a:cxn ang="0">
                    <a:pos x="84" y="218"/>
                  </a:cxn>
                  <a:cxn ang="0">
                    <a:pos x="114" y="267"/>
                  </a:cxn>
                  <a:cxn ang="0">
                    <a:pos x="165" y="298"/>
                  </a:cxn>
                  <a:cxn ang="0">
                    <a:pos x="230" y="320"/>
                  </a:cxn>
                  <a:cxn ang="0">
                    <a:pos x="316" y="337"/>
                  </a:cxn>
                  <a:cxn ang="0">
                    <a:pos x="397" y="357"/>
                  </a:cxn>
                  <a:cxn ang="0">
                    <a:pos x="467" y="383"/>
                  </a:cxn>
                  <a:cxn ang="0">
                    <a:pos x="520" y="418"/>
                  </a:cxn>
                  <a:cxn ang="0">
                    <a:pos x="556" y="473"/>
                  </a:cxn>
                  <a:cxn ang="0">
                    <a:pos x="568" y="547"/>
                  </a:cxn>
                  <a:cxn ang="0">
                    <a:pos x="554" y="620"/>
                  </a:cxn>
                  <a:cxn ang="0">
                    <a:pos x="518" y="673"/>
                  </a:cxn>
                  <a:cxn ang="0">
                    <a:pos x="467" y="709"/>
                  </a:cxn>
                  <a:cxn ang="0">
                    <a:pos x="410" y="730"/>
                  </a:cxn>
                  <a:cxn ang="0">
                    <a:pos x="353" y="742"/>
                  </a:cxn>
                  <a:cxn ang="0">
                    <a:pos x="306" y="746"/>
                  </a:cxn>
                  <a:cxn ang="0">
                    <a:pos x="226" y="742"/>
                  </a:cxn>
                  <a:cxn ang="0">
                    <a:pos x="122" y="707"/>
                  </a:cxn>
                  <a:cxn ang="0">
                    <a:pos x="47" y="640"/>
                  </a:cxn>
                  <a:cxn ang="0">
                    <a:pos x="6" y="547"/>
                  </a:cxn>
                  <a:cxn ang="0">
                    <a:pos x="57" y="491"/>
                  </a:cxn>
                  <a:cxn ang="0">
                    <a:pos x="82" y="587"/>
                  </a:cxn>
                  <a:cxn ang="0">
                    <a:pos x="143" y="655"/>
                  </a:cxn>
                  <a:cxn ang="0">
                    <a:pos x="234" y="693"/>
                  </a:cxn>
                  <a:cxn ang="0">
                    <a:pos x="306" y="697"/>
                  </a:cxn>
                  <a:cxn ang="0">
                    <a:pos x="352" y="693"/>
                  </a:cxn>
                  <a:cxn ang="0">
                    <a:pos x="407" y="679"/>
                  </a:cxn>
                  <a:cxn ang="0">
                    <a:pos x="460" y="654"/>
                  </a:cxn>
                  <a:cxn ang="0">
                    <a:pos x="497" y="612"/>
                  </a:cxn>
                  <a:cxn ang="0">
                    <a:pos x="513" y="547"/>
                  </a:cxn>
                  <a:cxn ang="0">
                    <a:pos x="497" y="485"/>
                  </a:cxn>
                  <a:cxn ang="0">
                    <a:pos x="458" y="443"/>
                  </a:cxn>
                  <a:cxn ang="0">
                    <a:pos x="399" y="416"/>
                  </a:cxn>
                  <a:cxn ang="0">
                    <a:pos x="291" y="390"/>
                  </a:cxn>
                  <a:cxn ang="0">
                    <a:pos x="194" y="369"/>
                  </a:cxn>
                  <a:cxn ang="0">
                    <a:pos x="128" y="343"/>
                  </a:cxn>
                  <a:cxn ang="0">
                    <a:pos x="73" y="308"/>
                  </a:cxn>
                  <a:cxn ang="0">
                    <a:pos x="37" y="257"/>
                  </a:cxn>
                  <a:cxn ang="0">
                    <a:pos x="25" y="184"/>
                  </a:cxn>
                  <a:cxn ang="0">
                    <a:pos x="41" y="112"/>
                  </a:cxn>
                  <a:cxn ang="0">
                    <a:pos x="79" y="61"/>
                  </a:cxn>
                  <a:cxn ang="0">
                    <a:pos x="132" y="27"/>
                  </a:cxn>
                  <a:cxn ang="0">
                    <a:pos x="190" y="9"/>
                  </a:cxn>
                  <a:cxn ang="0">
                    <a:pos x="244" y="2"/>
                  </a:cxn>
                </a:cxnLst>
                <a:rect l="0" t="0" r="r" b="b"/>
                <a:pathLst>
                  <a:path w="568" h="746">
                    <a:moveTo>
                      <a:pt x="267" y="0"/>
                    </a:moveTo>
                    <a:lnTo>
                      <a:pt x="285" y="0"/>
                    </a:lnTo>
                    <a:lnTo>
                      <a:pt x="344" y="4"/>
                    </a:lnTo>
                    <a:lnTo>
                      <a:pt x="397" y="15"/>
                    </a:lnTo>
                    <a:lnTo>
                      <a:pt x="442" y="33"/>
                    </a:lnTo>
                    <a:lnTo>
                      <a:pt x="479" y="59"/>
                    </a:lnTo>
                    <a:lnTo>
                      <a:pt x="509" y="90"/>
                    </a:lnTo>
                    <a:lnTo>
                      <a:pt x="530" y="129"/>
                    </a:lnTo>
                    <a:lnTo>
                      <a:pt x="544" y="174"/>
                    </a:lnTo>
                    <a:lnTo>
                      <a:pt x="548" y="227"/>
                    </a:lnTo>
                    <a:lnTo>
                      <a:pt x="548" y="229"/>
                    </a:lnTo>
                    <a:lnTo>
                      <a:pt x="493" y="229"/>
                    </a:lnTo>
                    <a:lnTo>
                      <a:pt x="493" y="227"/>
                    </a:lnTo>
                    <a:lnTo>
                      <a:pt x="487" y="180"/>
                    </a:lnTo>
                    <a:lnTo>
                      <a:pt x="473" y="141"/>
                    </a:lnTo>
                    <a:lnTo>
                      <a:pt x="452" y="108"/>
                    </a:lnTo>
                    <a:lnTo>
                      <a:pt x="422" y="82"/>
                    </a:lnTo>
                    <a:lnTo>
                      <a:pt x="383" y="64"/>
                    </a:lnTo>
                    <a:lnTo>
                      <a:pt x="338" y="53"/>
                    </a:lnTo>
                    <a:lnTo>
                      <a:pt x="285" y="49"/>
                    </a:lnTo>
                    <a:lnTo>
                      <a:pt x="251" y="51"/>
                    </a:lnTo>
                    <a:lnTo>
                      <a:pt x="220" y="55"/>
                    </a:lnTo>
                    <a:lnTo>
                      <a:pt x="189" y="62"/>
                    </a:lnTo>
                    <a:lnTo>
                      <a:pt x="159" y="72"/>
                    </a:lnTo>
                    <a:lnTo>
                      <a:pt x="134" y="86"/>
                    </a:lnTo>
                    <a:lnTo>
                      <a:pt x="112" y="104"/>
                    </a:lnTo>
                    <a:lnTo>
                      <a:pt x="94" y="127"/>
                    </a:lnTo>
                    <a:lnTo>
                      <a:pt x="84" y="153"/>
                    </a:lnTo>
                    <a:lnTo>
                      <a:pt x="80" y="184"/>
                    </a:lnTo>
                    <a:lnTo>
                      <a:pt x="84" y="218"/>
                    </a:lnTo>
                    <a:lnTo>
                      <a:pt x="96" y="243"/>
                    </a:lnTo>
                    <a:lnTo>
                      <a:pt x="114" y="267"/>
                    </a:lnTo>
                    <a:lnTo>
                      <a:pt x="137" y="284"/>
                    </a:lnTo>
                    <a:lnTo>
                      <a:pt x="165" y="298"/>
                    </a:lnTo>
                    <a:lnTo>
                      <a:pt x="196" y="310"/>
                    </a:lnTo>
                    <a:lnTo>
                      <a:pt x="230" y="320"/>
                    </a:lnTo>
                    <a:lnTo>
                      <a:pt x="300" y="335"/>
                    </a:lnTo>
                    <a:lnTo>
                      <a:pt x="316" y="337"/>
                    </a:lnTo>
                    <a:lnTo>
                      <a:pt x="357" y="347"/>
                    </a:lnTo>
                    <a:lnTo>
                      <a:pt x="397" y="357"/>
                    </a:lnTo>
                    <a:lnTo>
                      <a:pt x="434" y="369"/>
                    </a:lnTo>
                    <a:lnTo>
                      <a:pt x="467" y="383"/>
                    </a:lnTo>
                    <a:lnTo>
                      <a:pt x="495" y="398"/>
                    </a:lnTo>
                    <a:lnTo>
                      <a:pt x="520" y="418"/>
                    </a:lnTo>
                    <a:lnTo>
                      <a:pt x="540" y="443"/>
                    </a:lnTo>
                    <a:lnTo>
                      <a:pt x="556" y="473"/>
                    </a:lnTo>
                    <a:lnTo>
                      <a:pt x="564" y="506"/>
                    </a:lnTo>
                    <a:lnTo>
                      <a:pt x="568" y="547"/>
                    </a:lnTo>
                    <a:lnTo>
                      <a:pt x="564" y="587"/>
                    </a:lnTo>
                    <a:lnTo>
                      <a:pt x="554" y="620"/>
                    </a:lnTo>
                    <a:lnTo>
                      <a:pt x="538" y="650"/>
                    </a:lnTo>
                    <a:lnTo>
                      <a:pt x="518" y="673"/>
                    </a:lnTo>
                    <a:lnTo>
                      <a:pt x="493" y="693"/>
                    </a:lnTo>
                    <a:lnTo>
                      <a:pt x="467" y="709"/>
                    </a:lnTo>
                    <a:lnTo>
                      <a:pt x="438" y="722"/>
                    </a:lnTo>
                    <a:lnTo>
                      <a:pt x="410" y="730"/>
                    </a:lnTo>
                    <a:lnTo>
                      <a:pt x="381" y="738"/>
                    </a:lnTo>
                    <a:lnTo>
                      <a:pt x="353" y="742"/>
                    </a:lnTo>
                    <a:lnTo>
                      <a:pt x="328" y="744"/>
                    </a:lnTo>
                    <a:lnTo>
                      <a:pt x="306" y="746"/>
                    </a:lnTo>
                    <a:lnTo>
                      <a:pt x="289" y="746"/>
                    </a:lnTo>
                    <a:lnTo>
                      <a:pt x="226" y="742"/>
                    </a:lnTo>
                    <a:lnTo>
                      <a:pt x="171" y="728"/>
                    </a:lnTo>
                    <a:lnTo>
                      <a:pt x="122" y="707"/>
                    </a:lnTo>
                    <a:lnTo>
                      <a:pt x="80" y="677"/>
                    </a:lnTo>
                    <a:lnTo>
                      <a:pt x="47" y="640"/>
                    </a:lnTo>
                    <a:lnTo>
                      <a:pt x="22" y="597"/>
                    </a:lnTo>
                    <a:lnTo>
                      <a:pt x="6" y="547"/>
                    </a:lnTo>
                    <a:lnTo>
                      <a:pt x="0" y="491"/>
                    </a:lnTo>
                    <a:lnTo>
                      <a:pt x="57" y="491"/>
                    </a:lnTo>
                    <a:lnTo>
                      <a:pt x="65" y="542"/>
                    </a:lnTo>
                    <a:lnTo>
                      <a:pt x="82" y="587"/>
                    </a:lnTo>
                    <a:lnTo>
                      <a:pt x="110" y="624"/>
                    </a:lnTo>
                    <a:lnTo>
                      <a:pt x="143" y="655"/>
                    </a:lnTo>
                    <a:lnTo>
                      <a:pt x="187" y="677"/>
                    </a:lnTo>
                    <a:lnTo>
                      <a:pt x="234" y="693"/>
                    </a:lnTo>
                    <a:lnTo>
                      <a:pt x="289" y="697"/>
                    </a:lnTo>
                    <a:lnTo>
                      <a:pt x="306" y="697"/>
                    </a:lnTo>
                    <a:lnTo>
                      <a:pt x="328" y="695"/>
                    </a:lnTo>
                    <a:lnTo>
                      <a:pt x="352" y="693"/>
                    </a:lnTo>
                    <a:lnTo>
                      <a:pt x="379" y="687"/>
                    </a:lnTo>
                    <a:lnTo>
                      <a:pt x="407" y="679"/>
                    </a:lnTo>
                    <a:lnTo>
                      <a:pt x="434" y="669"/>
                    </a:lnTo>
                    <a:lnTo>
                      <a:pt x="460" y="654"/>
                    </a:lnTo>
                    <a:lnTo>
                      <a:pt x="481" y="636"/>
                    </a:lnTo>
                    <a:lnTo>
                      <a:pt x="497" y="612"/>
                    </a:lnTo>
                    <a:lnTo>
                      <a:pt x="509" y="583"/>
                    </a:lnTo>
                    <a:lnTo>
                      <a:pt x="513" y="547"/>
                    </a:lnTo>
                    <a:lnTo>
                      <a:pt x="509" y="514"/>
                    </a:lnTo>
                    <a:lnTo>
                      <a:pt x="497" y="485"/>
                    </a:lnTo>
                    <a:lnTo>
                      <a:pt x="481" y="463"/>
                    </a:lnTo>
                    <a:lnTo>
                      <a:pt x="458" y="443"/>
                    </a:lnTo>
                    <a:lnTo>
                      <a:pt x="430" y="430"/>
                    </a:lnTo>
                    <a:lnTo>
                      <a:pt x="399" y="416"/>
                    </a:lnTo>
                    <a:lnTo>
                      <a:pt x="365" y="406"/>
                    </a:lnTo>
                    <a:lnTo>
                      <a:pt x="291" y="390"/>
                    </a:lnTo>
                    <a:lnTo>
                      <a:pt x="232" y="379"/>
                    </a:lnTo>
                    <a:lnTo>
                      <a:pt x="194" y="369"/>
                    </a:lnTo>
                    <a:lnTo>
                      <a:pt x="159" y="357"/>
                    </a:lnTo>
                    <a:lnTo>
                      <a:pt x="128" y="343"/>
                    </a:lnTo>
                    <a:lnTo>
                      <a:pt x="98" y="328"/>
                    </a:lnTo>
                    <a:lnTo>
                      <a:pt x="73" y="308"/>
                    </a:lnTo>
                    <a:lnTo>
                      <a:pt x="53" y="284"/>
                    </a:lnTo>
                    <a:lnTo>
                      <a:pt x="37" y="257"/>
                    </a:lnTo>
                    <a:lnTo>
                      <a:pt x="29" y="223"/>
                    </a:lnTo>
                    <a:lnTo>
                      <a:pt x="25" y="184"/>
                    </a:lnTo>
                    <a:lnTo>
                      <a:pt x="29" y="145"/>
                    </a:lnTo>
                    <a:lnTo>
                      <a:pt x="41" y="112"/>
                    </a:lnTo>
                    <a:lnTo>
                      <a:pt x="57" y="84"/>
                    </a:lnTo>
                    <a:lnTo>
                      <a:pt x="79" y="61"/>
                    </a:lnTo>
                    <a:lnTo>
                      <a:pt x="104" y="43"/>
                    </a:lnTo>
                    <a:lnTo>
                      <a:pt x="132" y="27"/>
                    </a:lnTo>
                    <a:lnTo>
                      <a:pt x="161" y="17"/>
                    </a:lnTo>
                    <a:lnTo>
                      <a:pt x="190" y="9"/>
                    </a:lnTo>
                    <a:lnTo>
                      <a:pt x="218" y="4"/>
                    </a:lnTo>
                    <a:lnTo>
                      <a:pt x="244"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5" name="Freeform 429"/>
              <p:cNvSpPr>
                <a:spLocks noEditPoints="1"/>
              </p:cNvSpPr>
              <p:nvPr/>
            </p:nvSpPr>
            <p:spPr bwMode="auto">
              <a:xfrm>
                <a:off x="3946" y="3087"/>
                <a:ext cx="313" cy="370"/>
              </a:xfrm>
              <a:custGeom>
                <a:avLst/>
                <a:gdLst/>
                <a:ahLst/>
                <a:cxnLst>
                  <a:cxn ang="0">
                    <a:pos x="265" y="55"/>
                  </a:cxn>
                  <a:cxn ang="0">
                    <a:pos x="180" y="92"/>
                  </a:cxn>
                  <a:cxn ang="0">
                    <a:pos x="118" y="157"/>
                  </a:cxn>
                  <a:cxn ang="0">
                    <a:pos x="74" y="241"/>
                  </a:cxn>
                  <a:cxn ang="0">
                    <a:pos x="55" y="333"/>
                  </a:cxn>
                  <a:cxn ang="0">
                    <a:pos x="567" y="290"/>
                  </a:cxn>
                  <a:cxn ang="0">
                    <a:pos x="546" y="210"/>
                  </a:cxn>
                  <a:cxn ang="0">
                    <a:pos x="504" y="139"/>
                  </a:cxn>
                  <a:cxn ang="0">
                    <a:pos x="442" y="84"/>
                  </a:cxn>
                  <a:cxn ang="0">
                    <a:pos x="361" y="53"/>
                  </a:cxn>
                  <a:cxn ang="0">
                    <a:pos x="314" y="0"/>
                  </a:cxn>
                  <a:cxn ang="0">
                    <a:pos x="416" y="13"/>
                  </a:cxn>
                  <a:cxn ang="0">
                    <a:pos x="501" y="57"/>
                  </a:cxn>
                  <a:cxn ang="0">
                    <a:pos x="565" y="125"/>
                  </a:cxn>
                  <a:cxn ang="0">
                    <a:pos x="607" y="214"/>
                  </a:cxn>
                  <a:cxn ang="0">
                    <a:pos x="626" y="322"/>
                  </a:cxn>
                  <a:cxn ang="0">
                    <a:pos x="55" y="381"/>
                  </a:cxn>
                  <a:cxn ang="0">
                    <a:pos x="68" y="494"/>
                  </a:cxn>
                  <a:cxn ang="0">
                    <a:pos x="110" y="591"/>
                  </a:cxn>
                  <a:cxn ang="0">
                    <a:pos x="176" y="657"/>
                  </a:cxn>
                  <a:cxn ang="0">
                    <a:pos x="265" y="693"/>
                  </a:cxn>
                  <a:cxn ang="0">
                    <a:pos x="369" y="693"/>
                  </a:cxn>
                  <a:cxn ang="0">
                    <a:pos x="461" y="655"/>
                  </a:cxn>
                  <a:cxn ang="0">
                    <a:pos x="528" y="587"/>
                  </a:cxn>
                  <a:cxn ang="0">
                    <a:pos x="565" y="487"/>
                  </a:cxn>
                  <a:cxn ang="0">
                    <a:pos x="622" y="489"/>
                  </a:cxn>
                  <a:cxn ang="0">
                    <a:pos x="587" y="599"/>
                  </a:cxn>
                  <a:cxn ang="0">
                    <a:pos x="522" y="679"/>
                  </a:cxn>
                  <a:cxn ang="0">
                    <a:pos x="430" y="728"/>
                  </a:cxn>
                  <a:cxn ang="0">
                    <a:pos x="314" y="746"/>
                  </a:cxn>
                  <a:cxn ang="0">
                    <a:pos x="208" y="730"/>
                  </a:cxn>
                  <a:cxn ang="0">
                    <a:pos x="120" y="681"/>
                  </a:cxn>
                  <a:cxn ang="0">
                    <a:pos x="55" y="606"/>
                  </a:cxn>
                  <a:cxn ang="0">
                    <a:pos x="13" y="506"/>
                  </a:cxn>
                  <a:cxn ang="0">
                    <a:pos x="0" y="385"/>
                  </a:cxn>
                  <a:cxn ang="0">
                    <a:pos x="10" y="280"/>
                  </a:cxn>
                  <a:cxn ang="0">
                    <a:pos x="39" y="184"/>
                  </a:cxn>
                  <a:cxn ang="0">
                    <a:pos x="90" y="102"/>
                  </a:cxn>
                  <a:cxn ang="0">
                    <a:pos x="163" y="39"/>
                  </a:cxn>
                  <a:cxn ang="0">
                    <a:pos x="257" y="4"/>
                  </a:cxn>
                </a:cxnLst>
                <a:rect l="0" t="0" r="r" b="b"/>
                <a:pathLst>
                  <a:path w="626" h="746">
                    <a:moveTo>
                      <a:pt x="314" y="49"/>
                    </a:moveTo>
                    <a:lnTo>
                      <a:pt x="265" y="55"/>
                    </a:lnTo>
                    <a:lnTo>
                      <a:pt x="220" y="68"/>
                    </a:lnTo>
                    <a:lnTo>
                      <a:pt x="180" y="92"/>
                    </a:lnTo>
                    <a:lnTo>
                      <a:pt x="145" y="121"/>
                    </a:lnTo>
                    <a:lnTo>
                      <a:pt x="118" y="157"/>
                    </a:lnTo>
                    <a:lnTo>
                      <a:pt x="92" y="196"/>
                    </a:lnTo>
                    <a:lnTo>
                      <a:pt x="74" y="241"/>
                    </a:lnTo>
                    <a:lnTo>
                      <a:pt x="63" y="286"/>
                    </a:lnTo>
                    <a:lnTo>
                      <a:pt x="55" y="333"/>
                    </a:lnTo>
                    <a:lnTo>
                      <a:pt x="571" y="333"/>
                    </a:lnTo>
                    <a:lnTo>
                      <a:pt x="567" y="290"/>
                    </a:lnTo>
                    <a:lnTo>
                      <a:pt x="559" y="249"/>
                    </a:lnTo>
                    <a:lnTo>
                      <a:pt x="546" y="210"/>
                    </a:lnTo>
                    <a:lnTo>
                      <a:pt x="528" y="172"/>
                    </a:lnTo>
                    <a:lnTo>
                      <a:pt x="504" y="139"/>
                    </a:lnTo>
                    <a:lnTo>
                      <a:pt x="475" y="108"/>
                    </a:lnTo>
                    <a:lnTo>
                      <a:pt x="442" y="84"/>
                    </a:lnTo>
                    <a:lnTo>
                      <a:pt x="404" y="64"/>
                    </a:lnTo>
                    <a:lnTo>
                      <a:pt x="361" y="53"/>
                    </a:lnTo>
                    <a:lnTo>
                      <a:pt x="314" y="49"/>
                    </a:lnTo>
                    <a:close/>
                    <a:moveTo>
                      <a:pt x="314" y="0"/>
                    </a:moveTo>
                    <a:lnTo>
                      <a:pt x="367" y="4"/>
                    </a:lnTo>
                    <a:lnTo>
                      <a:pt x="416" y="13"/>
                    </a:lnTo>
                    <a:lnTo>
                      <a:pt x="461" y="31"/>
                    </a:lnTo>
                    <a:lnTo>
                      <a:pt x="501" y="57"/>
                    </a:lnTo>
                    <a:lnTo>
                      <a:pt x="536" y="88"/>
                    </a:lnTo>
                    <a:lnTo>
                      <a:pt x="565" y="125"/>
                    </a:lnTo>
                    <a:lnTo>
                      <a:pt x="589" y="167"/>
                    </a:lnTo>
                    <a:lnTo>
                      <a:pt x="607" y="214"/>
                    </a:lnTo>
                    <a:lnTo>
                      <a:pt x="620" y="265"/>
                    </a:lnTo>
                    <a:lnTo>
                      <a:pt x="626" y="322"/>
                    </a:lnTo>
                    <a:lnTo>
                      <a:pt x="626" y="381"/>
                    </a:lnTo>
                    <a:lnTo>
                      <a:pt x="55" y="381"/>
                    </a:lnTo>
                    <a:lnTo>
                      <a:pt x="57" y="439"/>
                    </a:lnTo>
                    <a:lnTo>
                      <a:pt x="68" y="494"/>
                    </a:lnTo>
                    <a:lnTo>
                      <a:pt x="86" y="546"/>
                    </a:lnTo>
                    <a:lnTo>
                      <a:pt x="110" y="591"/>
                    </a:lnTo>
                    <a:lnTo>
                      <a:pt x="141" y="628"/>
                    </a:lnTo>
                    <a:lnTo>
                      <a:pt x="176" y="657"/>
                    </a:lnTo>
                    <a:lnTo>
                      <a:pt x="218" y="679"/>
                    </a:lnTo>
                    <a:lnTo>
                      <a:pt x="265" y="693"/>
                    </a:lnTo>
                    <a:lnTo>
                      <a:pt x="314" y="697"/>
                    </a:lnTo>
                    <a:lnTo>
                      <a:pt x="369" y="693"/>
                    </a:lnTo>
                    <a:lnTo>
                      <a:pt x="418" y="679"/>
                    </a:lnTo>
                    <a:lnTo>
                      <a:pt x="461" y="655"/>
                    </a:lnTo>
                    <a:lnTo>
                      <a:pt x="499" y="624"/>
                    </a:lnTo>
                    <a:lnTo>
                      <a:pt x="528" y="587"/>
                    </a:lnTo>
                    <a:lnTo>
                      <a:pt x="552" y="540"/>
                    </a:lnTo>
                    <a:lnTo>
                      <a:pt x="565" y="487"/>
                    </a:lnTo>
                    <a:lnTo>
                      <a:pt x="622" y="487"/>
                    </a:lnTo>
                    <a:lnTo>
                      <a:pt x="622" y="489"/>
                    </a:lnTo>
                    <a:lnTo>
                      <a:pt x="609" y="547"/>
                    </a:lnTo>
                    <a:lnTo>
                      <a:pt x="587" y="599"/>
                    </a:lnTo>
                    <a:lnTo>
                      <a:pt x="558" y="642"/>
                    </a:lnTo>
                    <a:lnTo>
                      <a:pt x="522" y="679"/>
                    </a:lnTo>
                    <a:lnTo>
                      <a:pt x="479" y="709"/>
                    </a:lnTo>
                    <a:lnTo>
                      <a:pt x="430" y="728"/>
                    </a:lnTo>
                    <a:lnTo>
                      <a:pt x="375" y="742"/>
                    </a:lnTo>
                    <a:lnTo>
                      <a:pt x="314" y="746"/>
                    </a:lnTo>
                    <a:lnTo>
                      <a:pt x="259" y="742"/>
                    </a:lnTo>
                    <a:lnTo>
                      <a:pt x="208" y="730"/>
                    </a:lnTo>
                    <a:lnTo>
                      <a:pt x="161" y="709"/>
                    </a:lnTo>
                    <a:lnTo>
                      <a:pt x="120" y="681"/>
                    </a:lnTo>
                    <a:lnTo>
                      <a:pt x="84" y="648"/>
                    </a:lnTo>
                    <a:lnTo>
                      <a:pt x="55" y="606"/>
                    </a:lnTo>
                    <a:lnTo>
                      <a:pt x="31" y="559"/>
                    </a:lnTo>
                    <a:lnTo>
                      <a:pt x="13" y="506"/>
                    </a:lnTo>
                    <a:lnTo>
                      <a:pt x="4" y="447"/>
                    </a:lnTo>
                    <a:lnTo>
                      <a:pt x="0" y="385"/>
                    </a:lnTo>
                    <a:lnTo>
                      <a:pt x="2" y="333"/>
                    </a:lnTo>
                    <a:lnTo>
                      <a:pt x="10" y="280"/>
                    </a:lnTo>
                    <a:lnTo>
                      <a:pt x="21" y="231"/>
                    </a:lnTo>
                    <a:lnTo>
                      <a:pt x="39" y="184"/>
                    </a:lnTo>
                    <a:lnTo>
                      <a:pt x="63" y="141"/>
                    </a:lnTo>
                    <a:lnTo>
                      <a:pt x="90" y="102"/>
                    </a:lnTo>
                    <a:lnTo>
                      <a:pt x="123" y="66"/>
                    </a:lnTo>
                    <a:lnTo>
                      <a:pt x="163" y="39"/>
                    </a:lnTo>
                    <a:lnTo>
                      <a:pt x="208" y="17"/>
                    </a:lnTo>
                    <a:lnTo>
                      <a:pt x="257" y="4"/>
                    </a:lnTo>
                    <a:lnTo>
                      <a:pt x="3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6" name="Freeform 430"/>
              <p:cNvSpPr>
                <a:spLocks/>
              </p:cNvSpPr>
              <p:nvPr/>
            </p:nvSpPr>
            <p:spPr bwMode="auto">
              <a:xfrm>
                <a:off x="4612" y="3093"/>
                <a:ext cx="171" cy="353"/>
              </a:xfrm>
              <a:custGeom>
                <a:avLst/>
                <a:gdLst/>
                <a:ahLst/>
                <a:cxnLst>
                  <a:cxn ang="0">
                    <a:pos x="317" y="0"/>
                  </a:cxn>
                  <a:cxn ang="0">
                    <a:pos x="326" y="0"/>
                  </a:cxn>
                  <a:cxn ang="0">
                    <a:pos x="330" y="2"/>
                  </a:cxn>
                  <a:cxn ang="0">
                    <a:pos x="332" y="2"/>
                  </a:cxn>
                  <a:cxn ang="0">
                    <a:pos x="332" y="57"/>
                  </a:cxn>
                  <a:cxn ang="0">
                    <a:pos x="330" y="57"/>
                  </a:cxn>
                  <a:cxn ang="0">
                    <a:pos x="321" y="55"/>
                  </a:cxn>
                  <a:cxn ang="0">
                    <a:pos x="303" y="55"/>
                  </a:cxn>
                  <a:cxn ang="0">
                    <a:pos x="277" y="57"/>
                  </a:cxn>
                  <a:cxn ang="0">
                    <a:pos x="246" y="63"/>
                  </a:cxn>
                  <a:cxn ang="0">
                    <a:pos x="211" y="75"/>
                  </a:cxn>
                  <a:cxn ang="0">
                    <a:pos x="173" y="95"/>
                  </a:cxn>
                  <a:cxn ang="0">
                    <a:pos x="136" y="126"/>
                  </a:cxn>
                  <a:cxn ang="0">
                    <a:pos x="110" y="152"/>
                  </a:cxn>
                  <a:cxn ang="0">
                    <a:pos x="91" y="179"/>
                  </a:cxn>
                  <a:cxn ang="0">
                    <a:pos x="75" y="209"/>
                  </a:cxn>
                  <a:cxn ang="0">
                    <a:pos x="63" y="242"/>
                  </a:cxn>
                  <a:cxn ang="0">
                    <a:pos x="57" y="281"/>
                  </a:cxn>
                  <a:cxn ang="0">
                    <a:pos x="55" y="328"/>
                  </a:cxn>
                  <a:cxn ang="0">
                    <a:pos x="55" y="717"/>
                  </a:cxn>
                  <a:cxn ang="0">
                    <a:pos x="0" y="717"/>
                  </a:cxn>
                  <a:cxn ang="0">
                    <a:pos x="0" y="6"/>
                  </a:cxn>
                  <a:cxn ang="0">
                    <a:pos x="55" y="6"/>
                  </a:cxn>
                  <a:cxn ang="0">
                    <a:pos x="55" y="163"/>
                  </a:cxn>
                  <a:cxn ang="0">
                    <a:pos x="57" y="163"/>
                  </a:cxn>
                  <a:cxn ang="0">
                    <a:pos x="75" y="126"/>
                  </a:cxn>
                  <a:cxn ang="0">
                    <a:pos x="101" y="91"/>
                  </a:cxn>
                  <a:cxn ang="0">
                    <a:pos x="134" y="61"/>
                  </a:cxn>
                  <a:cxn ang="0">
                    <a:pos x="173" y="36"/>
                  </a:cxn>
                  <a:cxn ang="0">
                    <a:pos x="218" y="16"/>
                  </a:cxn>
                  <a:cxn ang="0">
                    <a:pos x="266" y="4"/>
                  </a:cxn>
                  <a:cxn ang="0">
                    <a:pos x="317" y="0"/>
                  </a:cxn>
                </a:cxnLst>
                <a:rect l="0" t="0" r="r" b="b"/>
                <a:pathLst>
                  <a:path w="332" h="717">
                    <a:moveTo>
                      <a:pt x="317" y="0"/>
                    </a:moveTo>
                    <a:lnTo>
                      <a:pt x="326" y="0"/>
                    </a:lnTo>
                    <a:lnTo>
                      <a:pt x="330" y="2"/>
                    </a:lnTo>
                    <a:lnTo>
                      <a:pt x="332" y="2"/>
                    </a:lnTo>
                    <a:lnTo>
                      <a:pt x="332" y="57"/>
                    </a:lnTo>
                    <a:lnTo>
                      <a:pt x="330" y="57"/>
                    </a:lnTo>
                    <a:lnTo>
                      <a:pt x="321" y="55"/>
                    </a:lnTo>
                    <a:lnTo>
                      <a:pt x="303" y="55"/>
                    </a:lnTo>
                    <a:lnTo>
                      <a:pt x="277" y="57"/>
                    </a:lnTo>
                    <a:lnTo>
                      <a:pt x="246" y="63"/>
                    </a:lnTo>
                    <a:lnTo>
                      <a:pt x="211" y="75"/>
                    </a:lnTo>
                    <a:lnTo>
                      <a:pt x="173" y="95"/>
                    </a:lnTo>
                    <a:lnTo>
                      <a:pt x="136" y="126"/>
                    </a:lnTo>
                    <a:lnTo>
                      <a:pt x="110" y="152"/>
                    </a:lnTo>
                    <a:lnTo>
                      <a:pt x="91" y="179"/>
                    </a:lnTo>
                    <a:lnTo>
                      <a:pt x="75" y="209"/>
                    </a:lnTo>
                    <a:lnTo>
                      <a:pt x="63" y="242"/>
                    </a:lnTo>
                    <a:lnTo>
                      <a:pt x="57" y="281"/>
                    </a:lnTo>
                    <a:lnTo>
                      <a:pt x="55" y="328"/>
                    </a:lnTo>
                    <a:lnTo>
                      <a:pt x="55" y="717"/>
                    </a:lnTo>
                    <a:lnTo>
                      <a:pt x="0" y="717"/>
                    </a:lnTo>
                    <a:lnTo>
                      <a:pt x="0" y="6"/>
                    </a:lnTo>
                    <a:lnTo>
                      <a:pt x="55" y="6"/>
                    </a:lnTo>
                    <a:lnTo>
                      <a:pt x="55" y="163"/>
                    </a:lnTo>
                    <a:lnTo>
                      <a:pt x="57" y="163"/>
                    </a:lnTo>
                    <a:lnTo>
                      <a:pt x="75" y="126"/>
                    </a:lnTo>
                    <a:lnTo>
                      <a:pt x="101" y="91"/>
                    </a:lnTo>
                    <a:lnTo>
                      <a:pt x="134" y="61"/>
                    </a:lnTo>
                    <a:lnTo>
                      <a:pt x="173" y="36"/>
                    </a:lnTo>
                    <a:lnTo>
                      <a:pt x="218" y="16"/>
                    </a:lnTo>
                    <a:lnTo>
                      <a:pt x="266" y="4"/>
                    </a:lnTo>
                    <a:lnTo>
                      <a:pt x="31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7" name="Freeform 431"/>
              <p:cNvSpPr>
                <a:spLocks/>
              </p:cNvSpPr>
              <p:nvPr/>
            </p:nvSpPr>
            <p:spPr bwMode="auto">
              <a:xfrm>
                <a:off x="4771" y="3087"/>
                <a:ext cx="285" cy="370"/>
              </a:xfrm>
              <a:custGeom>
                <a:avLst/>
                <a:gdLst/>
                <a:ahLst/>
                <a:cxnLst>
                  <a:cxn ang="0">
                    <a:pos x="282" y="0"/>
                  </a:cxn>
                  <a:cxn ang="0">
                    <a:pos x="396" y="15"/>
                  </a:cxn>
                  <a:cxn ang="0">
                    <a:pos x="479" y="59"/>
                  </a:cxn>
                  <a:cxn ang="0">
                    <a:pos x="530" y="129"/>
                  </a:cxn>
                  <a:cxn ang="0">
                    <a:pos x="548" y="227"/>
                  </a:cxn>
                  <a:cxn ang="0">
                    <a:pos x="491" y="229"/>
                  </a:cxn>
                  <a:cxn ang="0">
                    <a:pos x="487" y="180"/>
                  </a:cxn>
                  <a:cxn ang="0">
                    <a:pos x="451" y="108"/>
                  </a:cxn>
                  <a:cxn ang="0">
                    <a:pos x="383" y="64"/>
                  </a:cxn>
                  <a:cxn ang="0">
                    <a:pos x="282" y="49"/>
                  </a:cxn>
                  <a:cxn ang="0">
                    <a:pos x="218" y="55"/>
                  </a:cxn>
                  <a:cxn ang="0">
                    <a:pos x="157" y="72"/>
                  </a:cxn>
                  <a:cxn ang="0">
                    <a:pos x="112" y="104"/>
                  </a:cxn>
                  <a:cxn ang="0">
                    <a:pos x="84" y="153"/>
                  </a:cxn>
                  <a:cxn ang="0">
                    <a:pos x="84" y="218"/>
                  </a:cxn>
                  <a:cxn ang="0">
                    <a:pos x="114" y="267"/>
                  </a:cxn>
                  <a:cxn ang="0">
                    <a:pos x="165" y="298"/>
                  </a:cxn>
                  <a:cxn ang="0">
                    <a:pos x="229" y="320"/>
                  </a:cxn>
                  <a:cxn ang="0">
                    <a:pos x="314" y="337"/>
                  </a:cxn>
                  <a:cxn ang="0">
                    <a:pos x="394" y="357"/>
                  </a:cxn>
                  <a:cxn ang="0">
                    <a:pos x="465" y="383"/>
                  </a:cxn>
                  <a:cxn ang="0">
                    <a:pos x="520" y="418"/>
                  </a:cxn>
                  <a:cxn ang="0">
                    <a:pos x="555" y="473"/>
                  </a:cxn>
                  <a:cxn ang="0">
                    <a:pos x="567" y="547"/>
                  </a:cxn>
                  <a:cxn ang="0">
                    <a:pos x="553" y="620"/>
                  </a:cxn>
                  <a:cxn ang="0">
                    <a:pos x="516" y="673"/>
                  </a:cxn>
                  <a:cxn ang="0">
                    <a:pos x="467" y="709"/>
                  </a:cxn>
                  <a:cxn ang="0">
                    <a:pos x="408" y="730"/>
                  </a:cxn>
                  <a:cxn ang="0">
                    <a:pos x="353" y="742"/>
                  </a:cxn>
                  <a:cxn ang="0">
                    <a:pos x="306" y="746"/>
                  </a:cxn>
                  <a:cxn ang="0">
                    <a:pos x="225" y="742"/>
                  </a:cxn>
                  <a:cxn ang="0">
                    <a:pos x="121" y="707"/>
                  </a:cxn>
                  <a:cxn ang="0">
                    <a:pos x="47" y="640"/>
                  </a:cxn>
                  <a:cxn ang="0">
                    <a:pos x="5" y="547"/>
                  </a:cxn>
                  <a:cxn ang="0">
                    <a:pos x="55" y="491"/>
                  </a:cxn>
                  <a:cxn ang="0">
                    <a:pos x="76" y="575"/>
                  </a:cxn>
                  <a:cxn ang="0">
                    <a:pos x="125" y="642"/>
                  </a:cxn>
                  <a:cxn ang="0">
                    <a:pos x="196" y="683"/>
                  </a:cxn>
                  <a:cxn ang="0">
                    <a:pos x="288" y="697"/>
                  </a:cxn>
                  <a:cxn ang="0">
                    <a:pos x="328" y="695"/>
                  </a:cxn>
                  <a:cxn ang="0">
                    <a:pos x="379" y="687"/>
                  </a:cxn>
                  <a:cxn ang="0">
                    <a:pos x="434" y="669"/>
                  </a:cxn>
                  <a:cxn ang="0">
                    <a:pos x="481" y="636"/>
                  </a:cxn>
                  <a:cxn ang="0">
                    <a:pos x="508" y="583"/>
                  </a:cxn>
                  <a:cxn ang="0">
                    <a:pos x="508" y="514"/>
                  </a:cxn>
                  <a:cxn ang="0">
                    <a:pos x="481" y="463"/>
                  </a:cxn>
                  <a:cxn ang="0">
                    <a:pos x="430" y="430"/>
                  </a:cxn>
                  <a:cxn ang="0">
                    <a:pos x="363" y="406"/>
                  </a:cxn>
                  <a:cxn ang="0">
                    <a:pos x="271" y="386"/>
                  </a:cxn>
                  <a:cxn ang="0">
                    <a:pos x="194" y="369"/>
                  </a:cxn>
                  <a:cxn ang="0">
                    <a:pos x="125" y="343"/>
                  </a:cxn>
                  <a:cxn ang="0">
                    <a:pos x="72" y="308"/>
                  </a:cxn>
                  <a:cxn ang="0">
                    <a:pos x="37" y="257"/>
                  </a:cxn>
                  <a:cxn ang="0">
                    <a:pos x="25" y="184"/>
                  </a:cxn>
                  <a:cxn ang="0">
                    <a:pos x="41" y="112"/>
                  </a:cxn>
                  <a:cxn ang="0">
                    <a:pos x="78" y="61"/>
                  </a:cxn>
                  <a:cxn ang="0">
                    <a:pos x="131" y="27"/>
                  </a:cxn>
                  <a:cxn ang="0">
                    <a:pos x="188" y="9"/>
                  </a:cxn>
                  <a:cxn ang="0">
                    <a:pos x="243" y="2"/>
                  </a:cxn>
                </a:cxnLst>
                <a:rect l="0" t="0" r="r" b="b"/>
                <a:pathLst>
                  <a:path w="567" h="746">
                    <a:moveTo>
                      <a:pt x="265" y="0"/>
                    </a:moveTo>
                    <a:lnTo>
                      <a:pt x="282" y="0"/>
                    </a:lnTo>
                    <a:lnTo>
                      <a:pt x="343" y="4"/>
                    </a:lnTo>
                    <a:lnTo>
                      <a:pt x="396" y="15"/>
                    </a:lnTo>
                    <a:lnTo>
                      <a:pt x="442" y="33"/>
                    </a:lnTo>
                    <a:lnTo>
                      <a:pt x="479" y="59"/>
                    </a:lnTo>
                    <a:lnTo>
                      <a:pt x="508" y="90"/>
                    </a:lnTo>
                    <a:lnTo>
                      <a:pt x="530" y="129"/>
                    </a:lnTo>
                    <a:lnTo>
                      <a:pt x="544" y="174"/>
                    </a:lnTo>
                    <a:lnTo>
                      <a:pt x="548" y="227"/>
                    </a:lnTo>
                    <a:lnTo>
                      <a:pt x="548" y="229"/>
                    </a:lnTo>
                    <a:lnTo>
                      <a:pt x="491" y="229"/>
                    </a:lnTo>
                    <a:lnTo>
                      <a:pt x="491" y="227"/>
                    </a:lnTo>
                    <a:lnTo>
                      <a:pt x="487" y="180"/>
                    </a:lnTo>
                    <a:lnTo>
                      <a:pt x="473" y="141"/>
                    </a:lnTo>
                    <a:lnTo>
                      <a:pt x="451" y="108"/>
                    </a:lnTo>
                    <a:lnTo>
                      <a:pt x="420" y="82"/>
                    </a:lnTo>
                    <a:lnTo>
                      <a:pt x="383" y="64"/>
                    </a:lnTo>
                    <a:lnTo>
                      <a:pt x="335" y="53"/>
                    </a:lnTo>
                    <a:lnTo>
                      <a:pt x="282" y="49"/>
                    </a:lnTo>
                    <a:lnTo>
                      <a:pt x="249" y="51"/>
                    </a:lnTo>
                    <a:lnTo>
                      <a:pt x="218" y="55"/>
                    </a:lnTo>
                    <a:lnTo>
                      <a:pt x="186" y="62"/>
                    </a:lnTo>
                    <a:lnTo>
                      <a:pt x="157" y="72"/>
                    </a:lnTo>
                    <a:lnTo>
                      <a:pt x="131" y="86"/>
                    </a:lnTo>
                    <a:lnTo>
                      <a:pt x="112" y="104"/>
                    </a:lnTo>
                    <a:lnTo>
                      <a:pt x="94" y="127"/>
                    </a:lnTo>
                    <a:lnTo>
                      <a:pt x="84" y="153"/>
                    </a:lnTo>
                    <a:lnTo>
                      <a:pt x="80" y="184"/>
                    </a:lnTo>
                    <a:lnTo>
                      <a:pt x="84" y="218"/>
                    </a:lnTo>
                    <a:lnTo>
                      <a:pt x="96" y="243"/>
                    </a:lnTo>
                    <a:lnTo>
                      <a:pt x="114" y="267"/>
                    </a:lnTo>
                    <a:lnTo>
                      <a:pt x="137" y="284"/>
                    </a:lnTo>
                    <a:lnTo>
                      <a:pt x="165" y="298"/>
                    </a:lnTo>
                    <a:lnTo>
                      <a:pt x="196" y="310"/>
                    </a:lnTo>
                    <a:lnTo>
                      <a:pt x="229" y="320"/>
                    </a:lnTo>
                    <a:lnTo>
                      <a:pt x="300" y="335"/>
                    </a:lnTo>
                    <a:lnTo>
                      <a:pt x="314" y="337"/>
                    </a:lnTo>
                    <a:lnTo>
                      <a:pt x="355" y="347"/>
                    </a:lnTo>
                    <a:lnTo>
                      <a:pt x="394" y="357"/>
                    </a:lnTo>
                    <a:lnTo>
                      <a:pt x="432" y="369"/>
                    </a:lnTo>
                    <a:lnTo>
                      <a:pt x="465" y="383"/>
                    </a:lnTo>
                    <a:lnTo>
                      <a:pt x="495" y="398"/>
                    </a:lnTo>
                    <a:lnTo>
                      <a:pt x="520" y="418"/>
                    </a:lnTo>
                    <a:lnTo>
                      <a:pt x="540" y="443"/>
                    </a:lnTo>
                    <a:lnTo>
                      <a:pt x="555" y="473"/>
                    </a:lnTo>
                    <a:lnTo>
                      <a:pt x="563" y="506"/>
                    </a:lnTo>
                    <a:lnTo>
                      <a:pt x="567" y="547"/>
                    </a:lnTo>
                    <a:lnTo>
                      <a:pt x="563" y="587"/>
                    </a:lnTo>
                    <a:lnTo>
                      <a:pt x="553" y="620"/>
                    </a:lnTo>
                    <a:lnTo>
                      <a:pt x="538" y="650"/>
                    </a:lnTo>
                    <a:lnTo>
                      <a:pt x="516" y="673"/>
                    </a:lnTo>
                    <a:lnTo>
                      <a:pt x="493" y="693"/>
                    </a:lnTo>
                    <a:lnTo>
                      <a:pt x="467" y="709"/>
                    </a:lnTo>
                    <a:lnTo>
                      <a:pt x="438" y="722"/>
                    </a:lnTo>
                    <a:lnTo>
                      <a:pt x="408" y="730"/>
                    </a:lnTo>
                    <a:lnTo>
                      <a:pt x="381" y="738"/>
                    </a:lnTo>
                    <a:lnTo>
                      <a:pt x="353" y="742"/>
                    </a:lnTo>
                    <a:lnTo>
                      <a:pt x="328" y="744"/>
                    </a:lnTo>
                    <a:lnTo>
                      <a:pt x="306" y="746"/>
                    </a:lnTo>
                    <a:lnTo>
                      <a:pt x="288" y="746"/>
                    </a:lnTo>
                    <a:lnTo>
                      <a:pt x="225" y="742"/>
                    </a:lnTo>
                    <a:lnTo>
                      <a:pt x="170" y="728"/>
                    </a:lnTo>
                    <a:lnTo>
                      <a:pt x="121" y="707"/>
                    </a:lnTo>
                    <a:lnTo>
                      <a:pt x="80" y="677"/>
                    </a:lnTo>
                    <a:lnTo>
                      <a:pt x="47" y="640"/>
                    </a:lnTo>
                    <a:lnTo>
                      <a:pt x="21" y="597"/>
                    </a:lnTo>
                    <a:lnTo>
                      <a:pt x="5" y="547"/>
                    </a:lnTo>
                    <a:lnTo>
                      <a:pt x="0" y="491"/>
                    </a:lnTo>
                    <a:lnTo>
                      <a:pt x="55" y="491"/>
                    </a:lnTo>
                    <a:lnTo>
                      <a:pt x="60" y="536"/>
                    </a:lnTo>
                    <a:lnTo>
                      <a:pt x="76" y="575"/>
                    </a:lnTo>
                    <a:lnTo>
                      <a:pt x="96" y="610"/>
                    </a:lnTo>
                    <a:lnTo>
                      <a:pt x="125" y="642"/>
                    </a:lnTo>
                    <a:lnTo>
                      <a:pt x="159" y="665"/>
                    </a:lnTo>
                    <a:lnTo>
                      <a:pt x="196" y="683"/>
                    </a:lnTo>
                    <a:lnTo>
                      <a:pt x="241" y="693"/>
                    </a:lnTo>
                    <a:lnTo>
                      <a:pt x="288" y="697"/>
                    </a:lnTo>
                    <a:lnTo>
                      <a:pt x="306" y="697"/>
                    </a:lnTo>
                    <a:lnTo>
                      <a:pt x="328" y="695"/>
                    </a:lnTo>
                    <a:lnTo>
                      <a:pt x="351" y="693"/>
                    </a:lnTo>
                    <a:lnTo>
                      <a:pt x="379" y="687"/>
                    </a:lnTo>
                    <a:lnTo>
                      <a:pt x="406" y="679"/>
                    </a:lnTo>
                    <a:lnTo>
                      <a:pt x="434" y="669"/>
                    </a:lnTo>
                    <a:lnTo>
                      <a:pt x="459" y="654"/>
                    </a:lnTo>
                    <a:lnTo>
                      <a:pt x="481" y="636"/>
                    </a:lnTo>
                    <a:lnTo>
                      <a:pt x="497" y="612"/>
                    </a:lnTo>
                    <a:lnTo>
                      <a:pt x="508" y="583"/>
                    </a:lnTo>
                    <a:lnTo>
                      <a:pt x="512" y="547"/>
                    </a:lnTo>
                    <a:lnTo>
                      <a:pt x="508" y="514"/>
                    </a:lnTo>
                    <a:lnTo>
                      <a:pt x="497" y="485"/>
                    </a:lnTo>
                    <a:lnTo>
                      <a:pt x="481" y="463"/>
                    </a:lnTo>
                    <a:lnTo>
                      <a:pt x="457" y="443"/>
                    </a:lnTo>
                    <a:lnTo>
                      <a:pt x="430" y="430"/>
                    </a:lnTo>
                    <a:lnTo>
                      <a:pt x="398" y="416"/>
                    </a:lnTo>
                    <a:lnTo>
                      <a:pt x="363" y="406"/>
                    </a:lnTo>
                    <a:lnTo>
                      <a:pt x="288" y="390"/>
                    </a:lnTo>
                    <a:lnTo>
                      <a:pt x="271" y="386"/>
                    </a:lnTo>
                    <a:lnTo>
                      <a:pt x="231" y="379"/>
                    </a:lnTo>
                    <a:lnTo>
                      <a:pt x="194" y="369"/>
                    </a:lnTo>
                    <a:lnTo>
                      <a:pt x="159" y="357"/>
                    </a:lnTo>
                    <a:lnTo>
                      <a:pt x="125" y="343"/>
                    </a:lnTo>
                    <a:lnTo>
                      <a:pt x="98" y="328"/>
                    </a:lnTo>
                    <a:lnTo>
                      <a:pt x="72" y="308"/>
                    </a:lnTo>
                    <a:lnTo>
                      <a:pt x="53" y="284"/>
                    </a:lnTo>
                    <a:lnTo>
                      <a:pt x="37" y="257"/>
                    </a:lnTo>
                    <a:lnTo>
                      <a:pt x="29" y="223"/>
                    </a:lnTo>
                    <a:lnTo>
                      <a:pt x="25" y="184"/>
                    </a:lnTo>
                    <a:lnTo>
                      <a:pt x="29" y="145"/>
                    </a:lnTo>
                    <a:lnTo>
                      <a:pt x="41" y="112"/>
                    </a:lnTo>
                    <a:lnTo>
                      <a:pt x="57" y="84"/>
                    </a:lnTo>
                    <a:lnTo>
                      <a:pt x="78" y="61"/>
                    </a:lnTo>
                    <a:lnTo>
                      <a:pt x="104" y="43"/>
                    </a:lnTo>
                    <a:lnTo>
                      <a:pt x="131" y="27"/>
                    </a:lnTo>
                    <a:lnTo>
                      <a:pt x="161" y="17"/>
                    </a:lnTo>
                    <a:lnTo>
                      <a:pt x="188" y="9"/>
                    </a:lnTo>
                    <a:lnTo>
                      <a:pt x="216" y="4"/>
                    </a:lnTo>
                    <a:lnTo>
                      <a:pt x="243" y="2"/>
                    </a:lnTo>
                    <a:lnTo>
                      <a:pt x="2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68" name="Freeform 432"/>
              <p:cNvSpPr>
                <a:spLocks noEditPoints="1"/>
              </p:cNvSpPr>
              <p:nvPr/>
            </p:nvSpPr>
            <p:spPr bwMode="auto">
              <a:xfrm>
                <a:off x="4282" y="3087"/>
                <a:ext cx="279" cy="370"/>
              </a:xfrm>
              <a:custGeom>
                <a:avLst/>
                <a:gdLst/>
                <a:ahLst/>
                <a:cxnLst>
                  <a:cxn ang="0">
                    <a:pos x="485" y="343"/>
                  </a:cxn>
                  <a:cxn ang="0">
                    <a:pos x="430" y="363"/>
                  </a:cxn>
                  <a:cxn ang="0">
                    <a:pos x="322" y="375"/>
                  </a:cxn>
                  <a:cxn ang="0">
                    <a:pos x="196" y="390"/>
                  </a:cxn>
                  <a:cxn ang="0">
                    <a:pos x="115" y="422"/>
                  </a:cxn>
                  <a:cxn ang="0">
                    <a:pos x="70" y="473"/>
                  </a:cxn>
                  <a:cxn ang="0">
                    <a:pos x="55" y="544"/>
                  </a:cxn>
                  <a:cxn ang="0">
                    <a:pos x="72" y="614"/>
                  </a:cxn>
                  <a:cxn ang="0">
                    <a:pos x="119" y="665"/>
                  </a:cxn>
                  <a:cxn ang="0">
                    <a:pos x="194" y="693"/>
                  </a:cxn>
                  <a:cxn ang="0">
                    <a:pos x="290" y="693"/>
                  </a:cxn>
                  <a:cxn ang="0">
                    <a:pos x="373" y="669"/>
                  </a:cxn>
                  <a:cxn ang="0">
                    <a:pos x="430" y="628"/>
                  </a:cxn>
                  <a:cxn ang="0">
                    <a:pos x="469" y="577"/>
                  </a:cxn>
                  <a:cxn ang="0">
                    <a:pos x="491" y="528"/>
                  </a:cxn>
                  <a:cxn ang="0">
                    <a:pos x="500" y="487"/>
                  </a:cxn>
                  <a:cxn ang="0">
                    <a:pos x="504" y="461"/>
                  </a:cxn>
                  <a:cxn ang="0">
                    <a:pos x="310" y="0"/>
                  </a:cxn>
                  <a:cxn ang="0">
                    <a:pos x="379" y="4"/>
                  </a:cxn>
                  <a:cxn ang="0">
                    <a:pos x="447" y="21"/>
                  </a:cxn>
                  <a:cxn ang="0">
                    <a:pos x="504" y="55"/>
                  </a:cxn>
                  <a:cxn ang="0">
                    <a:pos x="544" y="108"/>
                  </a:cxn>
                  <a:cxn ang="0">
                    <a:pos x="559" y="186"/>
                  </a:cxn>
                  <a:cxn ang="0">
                    <a:pos x="504" y="728"/>
                  </a:cxn>
                  <a:cxn ang="0">
                    <a:pos x="491" y="616"/>
                  </a:cxn>
                  <a:cxn ang="0">
                    <a:pos x="447" y="671"/>
                  </a:cxn>
                  <a:cxn ang="0">
                    <a:pos x="381" y="714"/>
                  </a:cxn>
                  <a:cxn ang="0">
                    <a:pos x="292" y="742"/>
                  </a:cxn>
                  <a:cxn ang="0">
                    <a:pos x="184" y="742"/>
                  </a:cxn>
                  <a:cxn ang="0">
                    <a:pos x="94" y="716"/>
                  </a:cxn>
                  <a:cxn ang="0">
                    <a:pos x="35" y="665"/>
                  </a:cxn>
                  <a:cxn ang="0">
                    <a:pos x="3" y="591"/>
                  </a:cxn>
                  <a:cxn ang="0">
                    <a:pos x="3" y="498"/>
                  </a:cxn>
                  <a:cxn ang="0">
                    <a:pos x="37" y="424"/>
                  </a:cxn>
                  <a:cxn ang="0">
                    <a:pos x="102" y="371"/>
                  </a:cxn>
                  <a:cxn ang="0">
                    <a:pos x="200" y="341"/>
                  </a:cxn>
                  <a:cxn ang="0">
                    <a:pos x="326" y="328"/>
                  </a:cxn>
                  <a:cxn ang="0">
                    <a:pos x="418" y="316"/>
                  </a:cxn>
                  <a:cxn ang="0">
                    <a:pos x="471" y="296"/>
                  </a:cxn>
                  <a:cxn ang="0">
                    <a:pos x="496" y="265"/>
                  </a:cxn>
                  <a:cxn ang="0">
                    <a:pos x="504" y="218"/>
                  </a:cxn>
                  <a:cxn ang="0">
                    <a:pos x="502" y="174"/>
                  </a:cxn>
                  <a:cxn ang="0">
                    <a:pos x="493" y="143"/>
                  </a:cxn>
                  <a:cxn ang="0">
                    <a:pos x="467" y="106"/>
                  </a:cxn>
                  <a:cxn ang="0">
                    <a:pos x="424" y="72"/>
                  </a:cxn>
                  <a:cxn ang="0">
                    <a:pos x="355" y="53"/>
                  </a:cxn>
                  <a:cxn ang="0">
                    <a:pos x="257" y="53"/>
                  </a:cxn>
                  <a:cxn ang="0">
                    <a:pos x="170" y="84"/>
                  </a:cxn>
                  <a:cxn ang="0">
                    <a:pos x="115" y="147"/>
                  </a:cxn>
                  <a:cxn ang="0">
                    <a:pos x="92" y="235"/>
                  </a:cxn>
                  <a:cxn ang="0">
                    <a:pos x="37" y="237"/>
                  </a:cxn>
                  <a:cxn ang="0">
                    <a:pos x="45" y="180"/>
                  </a:cxn>
                  <a:cxn ang="0">
                    <a:pos x="82" y="94"/>
                  </a:cxn>
                  <a:cxn ang="0">
                    <a:pos x="149" y="33"/>
                  </a:cxn>
                  <a:cxn ang="0">
                    <a:pos x="249" y="4"/>
                  </a:cxn>
                </a:cxnLst>
                <a:rect l="0" t="0" r="r" b="b"/>
                <a:pathLst>
                  <a:path w="559" h="746">
                    <a:moveTo>
                      <a:pt x="504" y="328"/>
                    </a:moveTo>
                    <a:lnTo>
                      <a:pt x="485" y="343"/>
                    </a:lnTo>
                    <a:lnTo>
                      <a:pt x="459" y="355"/>
                    </a:lnTo>
                    <a:lnTo>
                      <a:pt x="430" y="363"/>
                    </a:lnTo>
                    <a:lnTo>
                      <a:pt x="396" y="367"/>
                    </a:lnTo>
                    <a:lnTo>
                      <a:pt x="322" y="375"/>
                    </a:lnTo>
                    <a:lnTo>
                      <a:pt x="249" y="381"/>
                    </a:lnTo>
                    <a:lnTo>
                      <a:pt x="196" y="390"/>
                    </a:lnTo>
                    <a:lnTo>
                      <a:pt x="151" y="404"/>
                    </a:lnTo>
                    <a:lnTo>
                      <a:pt x="115" y="422"/>
                    </a:lnTo>
                    <a:lnTo>
                      <a:pt x="88" y="445"/>
                    </a:lnTo>
                    <a:lnTo>
                      <a:pt x="70" y="473"/>
                    </a:lnTo>
                    <a:lnTo>
                      <a:pt x="58" y="504"/>
                    </a:lnTo>
                    <a:lnTo>
                      <a:pt x="55" y="544"/>
                    </a:lnTo>
                    <a:lnTo>
                      <a:pt x="58" y="581"/>
                    </a:lnTo>
                    <a:lnTo>
                      <a:pt x="72" y="614"/>
                    </a:lnTo>
                    <a:lnTo>
                      <a:pt x="92" y="644"/>
                    </a:lnTo>
                    <a:lnTo>
                      <a:pt x="119" y="665"/>
                    </a:lnTo>
                    <a:lnTo>
                      <a:pt x="153" y="683"/>
                    </a:lnTo>
                    <a:lnTo>
                      <a:pt x="194" y="693"/>
                    </a:lnTo>
                    <a:lnTo>
                      <a:pt x="239" y="697"/>
                    </a:lnTo>
                    <a:lnTo>
                      <a:pt x="290" y="693"/>
                    </a:lnTo>
                    <a:lnTo>
                      <a:pt x="335" y="683"/>
                    </a:lnTo>
                    <a:lnTo>
                      <a:pt x="373" y="669"/>
                    </a:lnTo>
                    <a:lnTo>
                      <a:pt x="404" y="650"/>
                    </a:lnTo>
                    <a:lnTo>
                      <a:pt x="430" y="628"/>
                    </a:lnTo>
                    <a:lnTo>
                      <a:pt x="451" y="602"/>
                    </a:lnTo>
                    <a:lnTo>
                      <a:pt x="469" y="577"/>
                    </a:lnTo>
                    <a:lnTo>
                      <a:pt x="481" y="551"/>
                    </a:lnTo>
                    <a:lnTo>
                      <a:pt x="491" y="528"/>
                    </a:lnTo>
                    <a:lnTo>
                      <a:pt x="496" y="506"/>
                    </a:lnTo>
                    <a:lnTo>
                      <a:pt x="500" y="487"/>
                    </a:lnTo>
                    <a:lnTo>
                      <a:pt x="502" y="471"/>
                    </a:lnTo>
                    <a:lnTo>
                      <a:pt x="504" y="461"/>
                    </a:lnTo>
                    <a:lnTo>
                      <a:pt x="504" y="328"/>
                    </a:lnTo>
                    <a:close/>
                    <a:moveTo>
                      <a:pt x="310" y="0"/>
                    </a:moveTo>
                    <a:lnTo>
                      <a:pt x="345" y="2"/>
                    </a:lnTo>
                    <a:lnTo>
                      <a:pt x="379" y="4"/>
                    </a:lnTo>
                    <a:lnTo>
                      <a:pt x="414" y="11"/>
                    </a:lnTo>
                    <a:lnTo>
                      <a:pt x="447" y="21"/>
                    </a:lnTo>
                    <a:lnTo>
                      <a:pt x="477" y="35"/>
                    </a:lnTo>
                    <a:lnTo>
                      <a:pt x="504" y="55"/>
                    </a:lnTo>
                    <a:lnTo>
                      <a:pt x="528" y="78"/>
                    </a:lnTo>
                    <a:lnTo>
                      <a:pt x="544" y="108"/>
                    </a:lnTo>
                    <a:lnTo>
                      <a:pt x="555" y="143"/>
                    </a:lnTo>
                    <a:lnTo>
                      <a:pt x="559" y="186"/>
                    </a:lnTo>
                    <a:lnTo>
                      <a:pt x="559" y="728"/>
                    </a:lnTo>
                    <a:lnTo>
                      <a:pt x="504" y="728"/>
                    </a:lnTo>
                    <a:lnTo>
                      <a:pt x="504" y="589"/>
                    </a:lnTo>
                    <a:lnTo>
                      <a:pt x="491" y="616"/>
                    </a:lnTo>
                    <a:lnTo>
                      <a:pt x="471" y="644"/>
                    </a:lnTo>
                    <a:lnTo>
                      <a:pt x="447" y="671"/>
                    </a:lnTo>
                    <a:lnTo>
                      <a:pt x="416" y="695"/>
                    </a:lnTo>
                    <a:lnTo>
                      <a:pt x="381" y="714"/>
                    </a:lnTo>
                    <a:lnTo>
                      <a:pt x="339" y="732"/>
                    </a:lnTo>
                    <a:lnTo>
                      <a:pt x="292" y="742"/>
                    </a:lnTo>
                    <a:lnTo>
                      <a:pt x="239" y="746"/>
                    </a:lnTo>
                    <a:lnTo>
                      <a:pt x="184" y="742"/>
                    </a:lnTo>
                    <a:lnTo>
                      <a:pt x="135" y="732"/>
                    </a:lnTo>
                    <a:lnTo>
                      <a:pt x="94" y="716"/>
                    </a:lnTo>
                    <a:lnTo>
                      <a:pt x="60" y="695"/>
                    </a:lnTo>
                    <a:lnTo>
                      <a:pt x="35" y="665"/>
                    </a:lnTo>
                    <a:lnTo>
                      <a:pt x="15" y="630"/>
                    </a:lnTo>
                    <a:lnTo>
                      <a:pt x="3" y="591"/>
                    </a:lnTo>
                    <a:lnTo>
                      <a:pt x="0" y="544"/>
                    </a:lnTo>
                    <a:lnTo>
                      <a:pt x="3" y="498"/>
                    </a:lnTo>
                    <a:lnTo>
                      <a:pt x="15" y="457"/>
                    </a:lnTo>
                    <a:lnTo>
                      <a:pt x="37" y="424"/>
                    </a:lnTo>
                    <a:lnTo>
                      <a:pt x="64" y="394"/>
                    </a:lnTo>
                    <a:lnTo>
                      <a:pt x="102" y="371"/>
                    </a:lnTo>
                    <a:lnTo>
                      <a:pt x="147" y="353"/>
                    </a:lnTo>
                    <a:lnTo>
                      <a:pt x="200" y="341"/>
                    </a:lnTo>
                    <a:lnTo>
                      <a:pt x="263" y="333"/>
                    </a:lnTo>
                    <a:lnTo>
                      <a:pt x="326" y="328"/>
                    </a:lnTo>
                    <a:lnTo>
                      <a:pt x="377" y="322"/>
                    </a:lnTo>
                    <a:lnTo>
                      <a:pt x="418" y="316"/>
                    </a:lnTo>
                    <a:lnTo>
                      <a:pt x="449" y="306"/>
                    </a:lnTo>
                    <a:lnTo>
                      <a:pt x="471" y="296"/>
                    </a:lnTo>
                    <a:lnTo>
                      <a:pt x="487" y="282"/>
                    </a:lnTo>
                    <a:lnTo>
                      <a:pt x="496" y="265"/>
                    </a:lnTo>
                    <a:lnTo>
                      <a:pt x="502" y="243"/>
                    </a:lnTo>
                    <a:lnTo>
                      <a:pt x="504" y="218"/>
                    </a:lnTo>
                    <a:lnTo>
                      <a:pt x="504" y="186"/>
                    </a:lnTo>
                    <a:lnTo>
                      <a:pt x="502" y="174"/>
                    </a:lnTo>
                    <a:lnTo>
                      <a:pt x="500" y="161"/>
                    </a:lnTo>
                    <a:lnTo>
                      <a:pt x="493" y="143"/>
                    </a:lnTo>
                    <a:lnTo>
                      <a:pt x="483" y="125"/>
                    </a:lnTo>
                    <a:lnTo>
                      <a:pt x="467" y="106"/>
                    </a:lnTo>
                    <a:lnTo>
                      <a:pt x="447" y="88"/>
                    </a:lnTo>
                    <a:lnTo>
                      <a:pt x="424" y="72"/>
                    </a:lnTo>
                    <a:lnTo>
                      <a:pt x="392" y="61"/>
                    </a:lnTo>
                    <a:lnTo>
                      <a:pt x="355" y="53"/>
                    </a:lnTo>
                    <a:lnTo>
                      <a:pt x="310" y="49"/>
                    </a:lnTo>
                    <a:lnTo>
                      <a:pt x="257" y="53"/>
                    </a:lnTo>
                    <a:lnTo>
                      <a:pt x="210" y="64"/>
                    </a:lnTo>
                    <a:lnTo>
                      <a:pt x="170" y="84"/>
                    </a:lnTo>
                    <a:lnTo>
                      <a:pt x="139" y="112"/>
                    </a:lnTo>
                    <a:lnTo>
                      <a:pt x="115" y="147"/>
                    </a:lnTo>
                    <a:lnTo>
                      <a:pt x="100" y="188"/>
                    </a:lnTo>
                    <a:lnTo>
                      <a:pt x="92" y="235"/>
                    </a:lnTo>
                    <a:lnTo>
                      <a:pt x="92" y="237"/>
                    </a:lnTo>
                    <a:lnTo>
                      <a:pt x="37" y="237"/>
                    </a:lnTo>
                    <a:lnTo>
                      <a:pt x="37" y="235"/>
                    </a:lnTo>
                    <a:lnTo>
                      <a:pt x="45" y="180"/>
                    </a:lnTo>
                    <a:lnTo>
                      <a:pt x="58" y="133"/>
                    </a:lnTo>
                    <a:lnTo>
                      <a:pt x="82" y="94"/>
                    </a:lnTo>
                    <a:lnTo>
                      <a:pt x="111" y="61"/>
                    </a:lnTo>
                    <a:lnTo>
                      <a:pt x="149" y="33"/>
                    </a:lnTo>
                    <a:lnTo>
                      <a:pt x="196" y="15"/>
                    </a:lnTo>
                    <a:lnTo>
                      <a:pt x="249" y="4"/>
                    </a:lnTo>
                    <a:lnTo>
                      <a:pt x="310" y="0"/>
                    </a:lnTo>
                    <a:close/>
                  </a:path>
                </a:pathLst>
              </a:custGeom>
              <a:solidFill>
                <a:srgbClr val="FFFFFF"/>
              </a:solidFill>
              <a:ln w="0">
                <a:solidFill>
                  <a:srgbClr val="FFFFFF"/>
                </a:solidFill>
                <a:prstDash val="solid"/>
                <a:round/>
                <a:headEnd/>
                <a:tailEnd/>
              </a:ln>
            </p:spPr>
            <p:txBody>
              <a:bodyPr/>
              <a:lstStyle/>
              <a:p>
                <a:pPr>
                  <a:defRPr/>
                </a:pPr>
                <a:endParaRPr lang="en-US"/>
              </a:p>
            </p:txBody>
          </p:sp>
        </p:grpSp>
      </p:grpSp>
      <p:sp>
        <p:nvSpPr>
          <p:cNvPr id="236547" name="Rectangle 3"/>
          <p:cNvSpPr>
            <a:spLocks noGrp="1" noChangeArrowheads="1"/>
          </p:cNvSpPr>
          <p:nvPr>
            <p:ph type="ctrTitle"/>
          </p:nvPr>
        </p:nvSpPr>
        <p:spPr>
          <a:xfrm>
            <a:off x="457200" y="3606800"/>
            <a:ext cx="8221663" cy="568325"/>
          </a:xfrm>
        </p:spPr>
        <p:txBody>
          <a:bodyPr/>
          <a:lstStyle>
            <a:lvl1pPr>
              <a:defRPr sz="3200"/>
            </a:lvl1pPr>
          </a:lstStyle>
          <a:p>
            <a:r>
              <a:rPr lang="en-US"/>
              <a:t>Click to edit Master title style</a:t>
            </a:r>
          </a:p>
        </p:txBody>
      </p:sp>
      <p:sp>
        <p:nvSpPr>
          <p:cNvPr id="236548" name="Rectangle 4"/>
          <p:cNvSpPr>
            <a:spLocks noGrp="1" noChangeArrowheads="1"/>
          </p:cNvSpPr>
          <p:nvPr>
            <p:ph type="subTitle" idx="1"/>
          </p:nvPr>
        </p:nvSpPr>
        <p:spPr>
          <a:xfrm>
            <a:off x="457200" y="4289425"/>
            <a:ext cx="8221663" cy="1131888"/>
          </a:xfrm>
        </p:spPr>
        <p:txBody>
          <a:bodyPr bIns="45714"/>
          <a:lstStyle>
            <a:lvl1pPr marL="0" indent="0">
              <a:buFontTx/>
              <a:buNone/>
              <a:defRPr sz="2000"/>
            </a:lvl1pPr>
          </a:lstStyle>
          <a:p>
            <a:r>
              <a:rPr lang="en-US"/>
              <a:t>Click to edit Master subtitle style</a:t>
            </a:r>
          </a:p>
        </p:txBody>
      </p:sp>
    </p:spTree>
    <p:extLst>
      <p:ext uri="{BB962C8B-B14F-4D97-AF65-F5344CB8AC3E}">
        <p14:creationId xmlns:p14="http://schemas.microsoft.com/office/powerpoint/2010/main" val="237630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5147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5613" y="381000"/>
            <a:ext cx="2116137"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196013"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9633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477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740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28700"/>
            <a:ext cx="41529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2500" y="1028700"/>
            <a:ext cx="41529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390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57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7539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17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7828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139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381000"/>
            <a:ext cx="84645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smtClean="0"/>
              <a:t>Click to edit Master title style</a:t>
            </a:r>
          </a:p>
        </p:txBody>
      </p:sp>
      <p:sp>
        <p:nvSpPr>
          <p:cNvPr id="3075" name="Rectangle 4"/>
          <p:cNvSpPr>
            <a:spLocks noGrp="1" noChangeArrowheads="1"/>
          </p:cNvSpPr>
          <p:nvPr>
            <p:ph type="body" idx="1"/>
          </p:nvPr>
        </p:nvSpPr>
        <p:spPr bwMode="auto">
          <a:xfrm>
            <a:off x="457200" y="1028700"/>
            <a:ext cx="84582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5527" name="Line 7"/>
          <p:cNvSpPr>
            <a:spLocks noChangeShapeType="1"/>
          </p:cNvSpPr>
          <p:nvPr/>
        </p:nvSpPr>
        <p:spPr bwMode="auto">
          <a:xfrm>
            <a:off x="457200" y="876300"/>
            <a:ext cx="8458200" cy="0"/>
          </a:xfrm>
          <a:prstGeom prst="line">
            <a:avLst/>
          </a:prstGeom>
          <a:noFill/>
          <a:ln w="28575">
            <a:solidFill>
              <a:schemeClr val="folHlink"/>
            </a:solidFill>
            <a:round/>
            <a:headEnd/>
            <a:tailEnd/>
          </a:ln>
          <a:effectLst/>
        </p:spPr>
        <p:txBody>
          <a:bodyPr anchor="ctr">
            <a:spAutoFit/>
          </a:bodyPr>
          <a:lstStyle/>
          <a:p>
            <a:pPr>
              <a:defRPr/>
            </a:pPr>
            <a:endParaRPr lang="en-US"/>
          </a:p>
        </p:txBody>
      </p:sp>
      <p:sp>
        <p:nvSpPr>
          <p:cNvPr id="235532" name="Text Box 12"/>
          <p:cNvSpPr txBox="1">
            <a:spLocks noChangeArrowheads="1"/>
          </p:cNvSpPr>
          <p:nvPr userDrawn="1"/>
        </p:nvSpPr>
        <p:spPr bwMode="auto">
          <a:xfrm>
            <a:off x="8610600" y="6629400"/>
            <a:ext cx="228600" cy="152400"/>
          </a:xfrm>
          <a:prstGeom prst="rect">
            <a:avLst/>
          </a:prstGeom>
          <a:noFill/>
          <a:ln w="9525">
            <a:noFill/>
            <a:miter lim="800000"/>
            <a:headEnd/>
            <a:tailEnd/>
          </a:ln>
          <a:effectLst/>
        </p:spPr>
        <p:txBody>
          <a:bodyPr lIns="0" tIns="0" rIns="0" bIns="0" anchor="b">
            <a:spAutoFit/>
          </a:bodyPr>
          <a:lstStyle/>
          <a:p>
            <a:pPr algn="r">
              <a:defRPr/>
            </a:pPr>
            <a:fld id="{8DE5B871-5B54-405F-88F7-D5EA9E156AD8}" type="slidenum">
              <a:rPr kumimoji="1" lang="en-US" sz="1000">
                <a:solidFill>
                  <a:schemeClr val="bg2"/>
                </a:solidFill>
                <a:latin typeface="Arial" charset="0"/>
              </a:rPr>
              <a:pPr algn="r">
                <a:defRPr/>
              </a:pPr>
              <a:t>‹#›</a:t>
            </a:fld>
            <a:endParaRPr kumimoji="1" lang="en-US" sz="1000">
              <a:solidFill>
                <a:schemeClr val="bg2"/>
              </a:solidFill>
              <a:latin typeface="Arial" charset="0"/>
            </a:endParaRPr>
          </a:p>
        </p:txBody>
      </p:sp>
      <p:sp>
        <p:nvSpPr>
          <p:cNvPr id="235559" name="Text Box 39"/>
          <p:cNvSpPr txBox="1">
            <a:spLocks noChangeArrowheads="1"/>
          </p:cNvSpPr>
          <p:nvPr userDrawn="1"/>
        </p:nvSpPr>
        <p:spPr bwMode="auto">
          <a:xfrm>
            <a:off x="457200" y="6629400"/>
            <a:ext cx="1028700" cy="152400"/>
          </a:xfrm>
          <a:prstGeom prst="rect">
            <a:avLst/>
          </a:prstGeom>
          <a:noFill/>
          <a:ln w="9525">
            <a:noFill/>
            <a:miter lim="800000"/>
            <a:headEnd/>
            <a:tailEnd/>
          </a:ln>
          <a:effectLst/>
        </p:spPr>
        <p:txBody>
          <a:bodyPr lIns="0" tIns="0" rIns="0" bIns="0">
            <a:spAutoFit/>
          </a:bodyPr>
          <a:lstStyle/>
          <a:p>
            <a:pPr>
              <a:spcBef>
                <a:spcPct val="50000"/>
              </a:spcBef>
              <a:defRPr/>
            </a:pPr>
            <a:r>
              <a:rPr kumimoji="1" lang="en-US" sz="1000" dirty="0">
                <a:solidFill>
                  <a:schemeClr val="bg2"/>
                </a:solidFill>
                <a:latin typeface="Arial" charset="0"/>
              </a:rPr>
              <a:t>March 3, 2011</a:t>
            </a:r>
            <a:endParaRPr kumimoji="1" lang="en-US" sz="1000" dirty="0">
              <a:solidFill>
                <a:schemeClr val="bg2"/>
              </a:solidFill>
              <a:latin typeface="Arial" charset="0"/>
            </a:endParaRPr>
          </a:p>
        </p:txBody>
      </p:sp>
      <p:grpSp>
        <p:nvGrpSpPr>
          <p:cNvPr id="3079" name="Group 278"/>
          <p:cNvGrpSpPr>
            <a:grpSpLocks/>
          </p:cNvGrpSpPr>
          <p:nvPr userDrawn="1"/>
        </p:nvGrpSpPr>
        <p:grpSpPr bwMode="auto">
          <a:xfrm>
            <a:off x="419100" y="6051550"/>
            <a:ext cx="2222500" cy="357188"/>
            <a:chOff x="264" y="3816"/>
            <a:chExt cx="1400" cy="225"/>
          </a:xfrm>
        </p:grpSpPr>
        <p:grpSp>
          <p:nvGrpSpPr>
            <p:cNvPr id="3126" name="Group 277"/>
            <p:cNvGrpSpPr>
              <a:grpSpLocks/>
            </p:cNvGrpSpPr>
            <p:nvPr userDrawn="1"/>
          </p:nvGrpSpPr>
          <p:grpSpPr bwMode="auto">
            <a:xfrm>
              <a:off x="264" y="3867"/>
              <a:ext cx="1400" cy="116"/>
              <a:chOff x="264" y="3867"/>
              <a:chExt cx="1400" cy="116"/>
            </a:xfrm>
          </p:grpSpPr>
          <p:sp>
            <p:nvSpPr>
              <p:cNvPr id="235780" name="Freeform 260"/>
              <p:cNvSpPr>
                <a:spLocks/>
              </p:cNvSpPr>
              <p:nvPr userDrawn="1"/>
            </p:nvSpPr>
            <p:spPr bwMode="black">
              <a:xfrm>
                <a:off x="264" y="3867"/>
                <a:ext cx="57" cy="116"/>
              </a:xfrm>
              <a:custGeom>
                <a:avLst/>
                <a:gdLst/>
                <a:ahLst/>
                <a:cxnLst>
                  <a:cxn ang="0">
                    <a:pos x="38" y="1922"/>
                  </a:cxn>
                  <a:cxn ang="0">
                    <a:pos x="0" y="1826"/>
                  </a:cxn>
                  <a:cxn ang="0">
                    <a:pos x="12" y="1556"/>
                  </a:cxn>
                  <a:cxn ang="0">
                    <a:pos x="33" y="1516"/>
                  </a:cxn>
                  <a:cxn ang="0">
                    <a:pos x="50" y="1544"/>
                  </a:cxn>
                  <a:cxn ang="0">
                    <a:pos x="58" y="1638"/>
                  </a:cxn>
                  <a:cxn ang="0">
                    <a:pos x="434" y="1897"/>
                  </a:cxn>
                  <a:cxn ang="0">
                    <a:pos x="797" y="1559"/>
                  </a:cxn>
                  <a:cxn ang="0">
                    <a:pos x="505" y="1102"/>
                  </a:cxn>
                  <a:cxn ang="0">
                    <a:pos x="391" y="1008"/>
                  </a:cxn>
                  <a:cxn ang="0">
                    <a:pos x="61" y="457"/>
                  </a:cxn>
                  <a:cxn ang="0">
                    <a:pos x="586" y="0"/>
                  </a:cxn>
                  <a:cxn ang="0">
                    <a:pos x="822" y="26"/>
                  </a:cxn>
                  <a:cxn ang="0">
                    <a:pos x="911" y="38"/>
                  </a:cxn>
                  <a:cxn ang="0">
                    <a:pos x="936" y="56"/>
                  </a:cxn>
                  <a:cxn ang="0">
                    <a:pos x="926" y="325"/>
                  </a:cxn>
                  <a:cxn ang="0">
                    <a:pos x="908" y="384"/>
                  </a:cxn>
                  <a:cxn ang="0">
                    <a:pos x="888" y="351"/>
                  </a:cxn>
                  <a:cxn ang="0">
                    <a:pos x="855" y="224"/>
                  </a:cxn>
                  <a:cxn ang="0">
                    <a:pos x="538" y="89"/>
                  </a:cxn>
                  <a:cxn ang="0">
                    <a:pos x="225" y="384"/>
                  </a:cxn>
                  <a:cxn ang="0">
                    <a:pos x="535" y="810"/>
                  </a:cxn>
                  <a:cxn ang="0">
                    <a:pos x="606" y="866"/>
                  </a:cxn>
                  <a:cxn ang="0">
                    <a:pos x="977" y="1463"/>
                  </a:cxn>
                  <a:cxn ang="0">
                    <a:pos x="761" y="1884"/>
                  </a:cxn>
                  <a:cxn ang="0">
                    <a:pos x="378" y="1991"/>
                  </a:cxn>
                  <a:cxn ang="0">
                    <a:pos x="38" y="1922"/>
                  </a:cxn>
                </a:cxnLst>
                <a:rect l="0" t="0" r="r" b="b"/>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w="0">
                <a:noFill/>
                <a:prstDash val="solid"/>
                <a:round/>
                <a:headEnd/>
                <a:tailEnd/>
              </a:ln>
            </p:spPr>
            <p:txBody>
              <a:bodyPr/>
              <a:lstStyle/>
              <a:p>
                <a:pPr>
                  <a:defRPr/>
                </a:pPr>
                <a:endParaRPr lang="en-US"/>
              </a:p>
            </p:txBody>
          </p:sp>
          <p:sp>
            <p:nvSpPr>
              <p:cNvPr id="235781" name="Freeform 261"/>
              <p:cNvSpPr>
                <a:spLocks/>
              </p:cNvSpPr>
              <p:nvPr userDrawn="1"/>
            </p:nvSpPr>
            <p:spPr bwMode="black">
              <a:xfrm>
                <a:off x="347" y="3868"/>
                <a:ext cx="66" cy="114"/>
              </a:xfrm>
              <a:custGeom>
                <a:avLst/>
                <a:gdLst/>
                <a:ahLst/>
                <a:cxnLst>
                  <a:cxn ang="0">
                    <a:pos x="221" y="757"/>
                  </a:cxn>
                  <a:cxn ang="0">
                    <a:pos x="216" y="209"/>
                  </a:cxn>
                  <a:cxn ang="0">
                    <a:pos x="107" y="64"/>
                  </a:cxn>
                  <a:cxn ang="0">
                    <a:pos x="21" y="56"/>
                  </a:cxn>
                  <a:cxn ang="0">
                    <a:pos x="0" y="41"/>
                  </a:cxn>
                  <a:cxn ang="0">
                    <a:pos x="41" y="21"/>
                  </a:cxn>
                  <a:cxn ang="0">
                    <a:pos x="224" y="23"/>
                  </a:cxn>
                  <a:cxn ang="0">
                    <a:pos x="328" y="28"/>
                  </a:cxn>
                  <a:cxn ang="0">
                    <a:pos x="909" y="26"/>
                  </a:cxn>
                  <a:cxn ang="0">
                    <a:pos x="1018" y="13"/>
                  </a:cxn>
                  <a:cxn ang="0">
                    <a:pos x="1054" y="0"/>
                  </a:cxn>
                  <a:cxn ang="0">
                    <a:pos x="1064" y="23"/>
                  </a:cxn>
                  <a:cxn ang="0">
                    <a:pos x="1044" y="143"/>
                  </a:cxn>
                  <a:cxn ang="0">
                    <a:pos x="1031" y="310"/>
                  </a:cxn>
                  <a:cxn ang="0">
                    <a:pos x="1013" y="338"/>
                  </a:cxn>
                  <a:cxn ang="0">
                    <a:pos x="993" y="305"/>
                  </a:cxn>
                  <a:cxn ang="0">
                    <a:pos x="978" y="214"/>
                  </a:cxn>
                  <a:cxn ang="0">
                    <a:pos x="798" y="127"/>
                  </a:cxn>
                  <a:cxn ang="0">
                    <a:pos x="450" y="120"/>
                  </a:cxn>
                  <a:cxn ang="0">
                    <a:pos x="434" y="145"/>
                  </a:cxn>
                  <a:cxn ang="0">
                    <a:pos x="434" y="846"/>
                  </a:cxn>
                  <a:cxn ang="0">
                    <a:pos x="450" y="871"/>
                  </a:cxn>
                  <a:cxn ang="0">
                    <a:pos x="853" y="866"/>
                  </a:cxn>
                  <a:cxn ang="0">
                    <a:pos x="973" y="831"/>
                  </a:cxn>
                  <a:cxn ang="0">
                    <a:pos x="1011" y="798"/>
                  </a:cxn>
                  <a:cxn ang="0">
                    <a:pos x="1023" y="818"/>
                  </a:cxn>
                  <a:cxn ang="0">
                    <a:pos x="1003" y="960"/>
                  </a:cxn>
                  <a:cxn ang="0">
                    <a:pos x="993" y="1123"/>
                  </a:cxn>
                  <a:cxn ang="0">
                    <a:pos x="975" y="1171"/>
                  </a:cxn>
                  <a:cxn ang="0">
                    <a:pos x="957" y="1148"/>
                  </a:cxn>
                  <a:cxn ang="0">
                    <a:pos x="947" y="1064"/>
                  </a:cxn>
                  <a:cxn ang="0">
                    <a:pos x="815" y="975"/>
                  </a:cxn>
                  <a:cxn ang="0">
                    <a:pos x="452" y="963"/>
                  </a:cxn>
                  <a:cxn ang="0">
                    <a:pos x="434" y="980"/>
                  </a:cxn>
                  <a:cxn ang="0">
                    <a:pos x="434" y="1204"/>
                  </a:cxn>
                  <a:cxn ang="0">
                    <a:pos x="434" y="1638"/>
                  </a:cxn>
                  <a:cxn ang="0">
                    <a:pos x="729" y="1846"/>
                  </a:cxn>
                  <a:cxn ang="0">
                    <a:pos x="973" y="1818"/>
                  </a:cxn>
                  <a:cxn ang="0">
                    <a:pos x="1087" y="1635"/>
                  </a:cxn>
                  <a:cxn ang="0">
                    <a:pos x="1110" y="1597"/>
                  </a:cxn>
                  <a:cxn ang="0">
                    <a:pos x="1125" y="1635"/>
                  </a:cxn>
                  <a:cxn ang="0">
                    <a:pos x="1092" y="1882"/>
                  </a:cxn>
                  <a:cxn ang="0">
                    <a:pos x="955" y="1948"/>
                  </a:cxn>
                  <a:cxn ang="0">
                    <a:pos x="526" y="1940"/>
                  </a:cxn>
                  <a:cxn ang="0">
                    <a:pos x="328" y="1933"/>
                  </a:cxn>
                  <a:cxn ang="0">
                    <a:pos x="226" y="1935"/>
                  </a:cxn>
                  <a:cxn ang="0">
                    <a:pos x="79" y="1940"/>
                  </a:cxn>
                  <a:cxn ang="0">
                    <a:pos x="38" y="1920"/>
                  </a:cxn>
                  <a:cxn ang="0">
                    <a:pos x="59" y="1904"/>
                  </a:cxn>
                  <a:cxn ang="0">
                    <a:pos x="135" y="1894"/>
                  </a:cxn>
                  <a:cxn ang="0">
                    <a:pos x="209" y="1755"/>
                  </a:cxn>
                  <a:cxn ang="0">
                    <a:pos x="221" y="1204"/>
                  </a:cxn>
                  <a:cxn ang="0">
                    <a:pos x="221" y="757"/>
                  </a:cxn>
                </a:cxnLst>
                <a:rect l="0" t="0" r="r" b="b"/>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w="0">
                <a:noFill/>
                <a:prstDash val="solid"/>
                <a:round/>
                <a:headEnd/>
                <a:tailEnd/>
              </a:ln>
            </p:spPr>
            <p:txBody>
              <a:bodyPr/>
              <a:lstStyle/>
              <a:p>
                <a:pPr>
                  <a:defRPr/>
                </a:pPr>
                <a:endParaRPr lang="en-US"/>
              </a:p>
            </p:txBody>
          </p:sp>
          <p:sp>
            <p:nvSpPr>
              <p:cNvPr id="235782" name="Freeform 262"/>
              <p:cNvSpPr>
                <a:spLocks noEditPoints="1"/>
              </p:cNvSpPr>
              <p:nvPr userDrawn="1"/>
            </p:nvSpPr>
            <p:spPr bwMode="black">
              <a:xfrm>
                <a:off x="420" y="3867"/>
                <a:ext cx="113" cy="114"/>
              </a:xfrm>
              <a:custGeom>
                <a:avLst/>
                <a:gdLst/>
                <a:ahLst/>
                <a:cxnLst>
                  <a:cxn ang="0">
                    <a:pos x="1150" y="1115"/>
                  </a:cxn>
                  <a:cxn ang="0">
                    <a:pos x="1161" y="1097"/>
                  </a:cxn>
                  <a:cxn ang="0">
                    <a:pos x="920" y="412"/>
                  </a:cxn>
                  <a:cxn ang="0">
                    <a:pos x="881" y="412"/>
                  </a:cxn>
                  <a:cxn ang="0">
                    <a:pos x="658" y="1097"/>
                  </a:cxn>
                  <a:cxn ang="0">
                    <a:pos x="665" y="1115"/>
                  </a:cxn>
                  <a:cxn ang="0">
                    <a:pos x="1150" y="1115"/>
                  </a:cxn>
                  <a:cxn ang="0">
                    <a:pos x="886" y="99"/>
                  </a:cxn>
                  <a:cxn ang="0">
                    <a:pos x="942" y="0"/>
                  </a:cxn>
                  <a:cxn ang="0">
                    <a:pos x="998" y="92"/>
                  </a:cxn>
                  <a:cxn ang="0">
                    <a:pos x="1590" y="1622"/>
                  </a:cxn>
                  <a:cxn ang="0">
                    <a:pos x="1808" y="1904"/>
                  </a:cxn>
                  <a:cxn ang="0">
                    <a:pos x="1910" y="1919"/>
                  </a:cxn>
                  <a:cxn ang="0">
                    <a:pos x="1935" y="1935"/>
                  </a:cxn>
                  <a:cxn ang="0">
                    <a:pos x="1884" y="1955"/>
                  </a:cxn>
                  <a:cxn ang="0">
                    <a:pos x="1486" y="1950"/>
                  </a:cxn>
                  <a:cxn ang="0">
                    <a:pos x="1409" y="1932"/>
                  </a:cxn>
                  <a:cxn ang="0">
                    <a:pos x="1427" y="1914"/>
                  </a:cxn>
                  <a:cxn ang="0">
                    <a:pos x="1442" y="1846"/>
                  </a:cxn>
                  <a:cxn ang="0">
                    <a:pos x="1206" y="1221"/>
                  </a:cxn>
                  <a:cxn ang="0">
                    <a:pos x="1183" y="1206"/>
                  </a:cxn>
                  <a:cxn ang="0">
                    <a:pos x="638" y="1206"/>
                  </a:cxn>
                  <a:cxn ang="0">
                    <a:pos x="612" y="1226"/>
                  </a:cxn>
                  <a:cxn ang="0">
                    <a:pos x="460" y="1676"/>
                  </a:cxn>
                  <a:cxn ang="0">
                    <a:pos x="424" y="1846"/>
                  </a:cxn>
                  <a:cxn ang="0">
                    <a:pos x="521" y="1919"/>
                  </a:cxn>
                  <a:cxn ang="0">
                    <a:pos x="546" y="1919"/>
                  </a:cxn>
                  <a:cxn ang="0">
                    <a:pos x="572" y="1935"/>
                  </a:cxn>
                  <a:cxn ang="0">
                    <a:pos x="533" y="1955"/>
                  </a:cxn>
                  <a:cxn ang="0">
                    <a:pos x="335" y="1948"/>
                  </a:cxn>
                  <a:cxn ang="0">
                    <a:pos x="49" y="1955"/>
                  </a:cxn>
                  <a:cxn ang="0">
                    <a:pos x="0" y="1935"/>
                  </a:cxn>
                  <a:cxn ang="0">
                    <a:pos x="23" y="1919"/>
                  </a:cxn>
                  <a:cxn ang="0">
                    <a:pos x="97" y="1914"/>
                  </a:cxn>
                  <a:cxn ang="0">
                    <a:pos x="310" y="1676"/>
                  </a:cxn>
                  <a:cxn ang="0">
                    <a:pos x="886" y="99"/>
                  </a:cxn>
                </a:cxnLst>
                <a:rect l="0" t="0" r="r" b="b"/>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w="0">
                <a:noFill/>
                <a:prstDash val="solid"/>
                <a:round/>
                <a:headEnd/>
                <a:tailEnd/>
              </a:ln>
            </p:spPr>
            <p:txBody>
              <a:bodyPr/>
              <a:lstStyle/>
              <a:p>
                <a:pPr>
                  <a:defRPr/>
                </a:pPr>
                <a:endParaRPr lang="en-US"/>
              </a:p>
            </p:txBody>
          </p:sp>
          <p:sp>
            <p:nvSpPr>
              <p:cNvPr id="235783" name="Freeform 263"/>
              <p:cNvSpPr>
                <a:spLocks noEditPoints="1"/>
              </p:cNvSpPr>
              <p:nvPr userDrawn="1"/>
            </p:nvSpPr>
            <p:spPr bwMode="black">
              <a:xfrm>
                <a:off x="541" y="3869"/>
                <a:ext cx="112" cy="112"/>
              </a:xfrm>
              <a:custGeom>
                <a:avLst/>
                <a:gdLst/>
                <a:ahLst/>
                <a:cxnLst>
                  <a:cxn ang="0">
                    <a:pos x="424" y="957"/>
                  </a:cxn>
                  <a:cxn ang="0">
                    <a:pos x="442" y="987"/>
                  </a:cxn>
                  <a:cxn ang="0">
                    <a:pos x="709" y="1028"/>
                  </a:cxn>
                  <a:cxn ang="0">
                    <a:pos x="899" y="980"/>
                  </a:cxn>
                  <a:cxn ang="0">
                    <a:pos x="1054" y="589"/>
                  </a:cxn>
                  <a:cxn ang="0">
                    <a:pos x="614" y="81"/>
                  </a:cxn>
                  <a:cxn ang="0">
                    <a:pos x="445" y="96"/>
                  </a:cxn>
                  <a:cxn ang="0">
                    <a:pos x="424" y="127"/>
                  </a:cxn>
                  <a:cxn ang="0">
                    <a:pos x="424" y="957"/>
                  </a:cxn>
                  <a:cxn ang="0">
                    <a:pos x="221" y="736"/>
                  </a:cxn>
                  <a:cxn ang="0">
                    <a:pos x="216" y="188"/>
                  </a:cxn>
                  <a:cxn ang="0">
                    <a:pos x="107" y="43"/>
                  </a:cxn>
                  <a:cxn ang="0">
                    <a:pos x="21" y="35"/>
                  </a:cxn>
                  <a:cxn ang="0">
                    <a:pos x="0" y="20"/>
                  </a:cxn>
                  <a:cxn ang="0">
                    <a:pos x="41" y="0"/>
                  </a:cxn>
                  <a:cxn ang="0">
                    <a:pos x="328" y="7"/>
                  </a:cxn>
                  <a:cxn ang="0">
                    <a:pos x="627" y="0"/>
                  </a:cxn>
                  <a:cxn ang="0">
                    <a:pos x="1092" y="111"/>
                  </a:cxn>
                  <a:cxn ang="0">
                    <a:pos x="1267" y="457"/>
                  </a:cxn>
                  <a:cxn ang="0">
                    <a:pos x="960" y="1043"/>
                  </a:cxn>
                  <a:cxn ang="0">
                    <a:pos x="1488" y="1693"/>
                  </a:cxn>
                  <a:cxn ang="0">
                    <a:pos x="1798" y="1876"/>
                  </a:cxn>
                  <a:cxn ang="0">
                    <a:pos x="1897" y="1883"/>
                  </a:cxn>
                  <a:cxn ang="0">
                    <a:pos x="1919" y="1899"/>
                  </a:cxn>
                  <a:cxn ang="0">
                    <a:pos x="1859" y="1919"/>
                  </a:cxn>
                  <a:cxn ang="0">
                    <a:pos x="1678" y="1919"/>
                  </a:cxn>
                  <a:cxn ang="0">
                    <a:pos x="1407" y="1871"/>
                  </a:cxn>
                  <a:cxn ang="0">
                    <a:pos x="1064" y="1498"/>
                  </a:cxn>
                  <a:cxn ang="0">
                    <a:pos x="787" y="1122"/>
                  </a:cxn>
                  <a:cxn ang="0">
                    <a:pos x="754" y="1107"/>
                  </a:cxn>
                  <a:cxn ang="0">
                    <a:pos x="442" y="1102"/>
                  </a:cxn>
                  <a:cxn ang="0">
                    <a:pos x="424" y="1122"/>
                  </a:cxn>
                  <a:cxn ang="0">
                    <a:pos x="424" y="1183"/>
                  </a:cxn>
                  <a:cxn ang="0">
                    <a:pos x="437" y="1734"/>
                  </a:cxn>
                  <a:cxn ang="0">
                    <a:pos x="536" y="1873"/>
                  </a:cxn>
                  <a:cxn ang="0">
                    <a:pos x="650" y="1883"/>
                  </a:cxn>
                  <a:cxn ang="0">
                    <a:pos x="670" y="1899"/>
                  </a:cxn>
                  <a:cxn ang="0">
                    <a:pos x="630" y="1919"/>
                  </a:cxn>
                  <a:cxn ang="0">
                    <a:pos x="318" y="1912"/>
                  </a:cxn>
                  <a:cxn ang="0">
                    <a:pos x="79" y="1919"/>
                  </a:cxn>
                  <a:cxn ang="0">
                    <a:pos x="38" y="1899"/>
                  </a:cxn>
                  <a:cxn ang="0">
                    <a:pos x="59" y="1883"/>
                  </a:cxn>
                  <a:cxn ang="0">
                    <a:pos x="135" y="1873"/>
                  </a:cxn>
                  <a:cxn ang="0">
                    <a:pos x="208" y="1734"/>
                  </a:cxn>
                  <a:cxn ang="0">
                    <a:pos x="221" y="1183"/>
                  </a:cxn>
                  <a:cxn ang="0">
                    <a:pos x="221" y="736"/>
                  </a:cxn>
                </a:cxnLst>
                <a:rect l="0" t="0" r="r" b="b"/>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w="0">
                <a:noFill/>
                <a:prstDash val="solid"/>
                <a:round/>
                <a:headEnd/>
                <a:tailEnd/>
              </a:ln>
            </p:spPr>
            <p:txBody>
              <a:bodyPr/>
              <a:lstStyle/>
              <a:p>
                <a:pPr>
                  <a:defRPr/>
                </a:pPr>
                <a:endParaRPr lang="en-US"/>
              </a:p>
            </p:txBody>
          </p:sp>
          <p:sp>
            <p:nvSpPr>
              <p:cNvPr id="235784" name="Freeform 264"/>
              <p:cNvSpPr>
                <a:spLocks/>
              </p:cNvSpPr>
              <p:nvPr userDrawn="1"/>
            </p:nvSpPr>
            <p:spPr bwMode="black">
              <a:xfrm>
                <a:off x="653" y="3867"/>
                <a:ext cx="57" cy="116"/>
              </a:xfrm>
              <a:custGeom>
                <a:avLst/>
                <a:gdLst/>
                <a:ahLst/>
                <a:cxnLst>
                  <a:cxn ang="0">
                    <a:pos x="38" y="1922"/>
                  </a:cxn>
                  <a:cxn ang="0">
                    <a:pos x="0" y="1826"/>
                  </a:cxn>
                  <a:cxn ang="0">
                    <a:pos x="13" y="1556"/>
                  </a:cxn>
                  <a:cxn ang="0">
                    <a:pos x="33" y="1516"/>
                  </a:cxn>
                  <a:cxn ang="0">
                    <a:pos x="51" y="1544"/>
                  </a:cxn>
                  <a:cxn ang="0">
                    <a:pos x="59" y="1638"/>
                  </a:cxn>
                  <a:cxn ang="0">
                    <a:pos x="434" y="1897"/>
                  </a:cxn>
                  <a:cxn ang="0">
                    <a:pos x="797" y="1559"/>
                  </a:cxn>
                  <a:cxn ang="0">
                    <a:pos x="506" y="1102"/>
                  </a:cxn>
                  <a:cxn ang="0">
                    <a:pos x="391"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6" y="384"/>
                  </a:cxn>
                  <a:cxn ang="0">
                    <a:pos x="536" y="810"/>
                  </a:cxn>
                  <a:cxn ang="0">
                    <a:pos x="607" y="866"/>
                  </a:cxn>
                  <a:cxn ang="0">
                    <a:pos x="978" y="1463"/>
                  </a:cxn>
                  <a:cxn ang="0">
                    <a:pos x="762" y="1884"/>
                  </a:cxn>
                  <a:cxn ang="0">
                    <a:pos x="379" y="1991"/>
                  </a:cxn>
                  <a:cxn ang="0">
                    <a:pos x="38" y="1922"/>
                  </a:cxn>
                </a:cxnLst>
                <a:rect l="0" t="0" r="r" b="b"/>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w="0">
                <a:noFill/>
                <a:prstDash val="solid"/>
                <a:round/>
                <a:headEnd/>
                <a:tailEnd/>
              </a:ln>
            </p:spPr>
            <p:txBody>
              <a:bodyPr/>
              <a:lstStyle/>
              <a:p>
                <a:pPr>
                  <a:defRPr/>
                </a:pPr>
                <a:endParaRPr lang="en-US"/>
              </a:p>
            </p:txBody>
          </p:sp>
          <p:sp>
            <p:nvSpPr>
              <p:cNvPr id="235785" name="Freeform 265"/>
              <p:cNvSpPr>
                <a:spLocks/>
              </p:cNvSpPr>
              <p:nvPr userDrawn="1"/>
            </p:nvSpPr>
            <p:spPr bwMode="black">
              <a:xfrm>
                <a:off x="784" y="3869"/>
                <a:ext cx="116" cy="112"/>
              </a:xfrm>
              <a:custGeom>
                <a:avLst/>
                <a:gdLst/>
                <a:ahLst/>
                <a:cxnLst>
                  <a:cxn ang="0">
                    <a:pos x="1755" y="1183"/>
                  </a:cxn>
                  <a:cxn ang="0">
                    <a:pos x="1767" y="1734"/>
                  </a:cxn>
                  <a:cxn ang="0">
                    <a:pos x="1866" y="1873"/>
                  </a:cxn>
                  <a:cxn ang="0">
                    <a:pos x="1981" y="1883"/>
                  </a:cxn>
                  <a:cxn ang="0">
                    <a:pos x="2001" y="1899"/>
                  </a:cxn>
                  <a:cxn ang="0">
                    <a:pos x="1960" y="1919"/>
                  </a:cxn>
                  <a:cxn ang="0">
                    <a:pos x="1648" y="1912"/>
                  </a:cxn>
                  <a:cxn ang="0">
                    <a:pos x="1399" y="1919"/>
                  </a:cxn>
                  <a:cxn ang="0">
                    <a:pos x="1358" y="1899"/>
                  </a:cxn>
                  <a:cxn ang="0">
                    <a:pos x="1379" y="1883"/>
                  </a:cxn>
                  <a:cxn ang="0">
                    <a:pos x="1455" y="1873"/>
                  </a:cxn>
                  <a:cxn ang="0">
                    <a:pos x="1529" y="1734"/>
                  </a:cxn>
                  <a:cxn ang="0">
                    <a:pos x="1541" y="1183"/>
                  </a:cxn>
                  <a:cxn ang="0">
                    <a:pos x="1541" y="916"/>
                  </a:cxn>
                  <a:cxn ang="0">
                    <a:pos x="1526" y="901"/>
                  </a:cxn>
                  <a:cxn ang="0">
                    <a:pos x="450" y="901"/>
                  </a:cxn>
                  <a:cxn ang="0">
                    <a:pos x="434" y="916"/>
                  </a:cxn>
                  <a:cxn ang="0">
                    <a:pos x="434" y="1183"/>
                  </a:cxn>
                  <a:cxn ang="0">
                    <a:pos x="447" y="1734"/>
                  </a:cxn>
                  <a:cxn ang="0">
                    <a:pos x="546" y="1873"/>
                  </a:cxn>
                  <a:cxn ang="0">
                    <a:pos x="660" y="1883"/>
                  </a:cxn>
                  <a:cxn ang="0">
                    <a:pos x="681" y="1899"/>
                  </a:cxn>
                  <a:cxn ang="0">
                    <a:pos x="640" y="1919"/>
                  </a:cxn>
                  <a:cxn ang="0">
                    <a:pos x="328" y="1912"/>
                  </a:cxn>
                  <a:cxn ang="0">
                    <a:pos x="79" y="1919"/>
                  </a:cxn>
                  <a:cxn ang="0">
                    <a:pos x="38" y="1899"/>
                  </a:cxn>
                  <a:cxn ang="0">
                    <a:pos x="59" y="1883"/>
                  </a:cxn>
                  <a:cxn ang="0">
                    <a:pos x="135" y="1873"/>
                  </a:cxn>
                  <a:cxn ang="0">
                    <a:pos x="208" y="1734"/>
                  </a:cxn>
                  <a:cxn ang="0">
                    <a:pos x="221" y="1183"/>
                  </a:cxn>
                  <a:cxn ang="0">
                    <a:pos x="221" y="736"/>
                  </a:cxn>
                  <a:cxn ang="0">
                    <a:pos x="216" y="188"/>
                  </a:cxn>
                  <a:cxn ang="0">
                    <a:pos x="107" y="43"/>
                  </a:cxn>
                  <a:cxn ang="0">
                    <a:pos x="21" y="35"/>
                  </a:cxn>
                  <a:cxn ang="0">
                    <a:pos x="0" y="20"/>
                  </a:cxn>
                  <a:cxn ang="0">
                    <a:pos x="41" y="0"/>
                  </a:cxn>
                  <a:cxn ang="0">
                    <a:pos x="328" y="7"/>
                  </a:cxn>
                  <a:cxn ang="0">
                    <a:pos x="577" y="0"/>
                  </a:cxn>
                  <a:cxn ang="0">
                    <a:pos x="617" y="20"/>
                  </a:cxn>
                  <a:cxn ang="0">
                    <a:pos x="597" y="35"/>
                  </a:cxn>
                  <a:cxn ang="0">
                    <a:pos x="533" y="43"/>
                  </a:cxn>
                  <a:cxn ang="0">
                    <a:pos x="440" y="188"/>
                  </a:cxn>
                  <a:cxn ang="0">
                    <a:pos x="434" y="736"/>
                  </a:cxn>
                  <a:cxn ang="0">
                    <a:pos x="434" y="789"/>
                  </a:cxn>
                  <a:cxn ang="0">
                    <a:pos x="450" y="804"/>
                  </a:cxn>
                  <a:cxn ang="0">
                    <a:pos x="1526" y="804"/>
                  </a:cxn>
                  <a:cxn ang="0">
                    <a:pos x="1541" y="789"/>
                  </a:cxn>
                  <a:cxn ang="0">
                    <a:pos x="1541" y="736"/>
                  </a:cxn>
                  <a:cxn ang="0">
                    <a:pos x="1536" y="188"/>
                  </a:cxn>
                  <a:cxn ang="0">
                    <a:pos x="1427" y="43"/>
                  </a:cxn>
                  <a:cxn ang="0">
                    <a:pos x="1341" y="35"/>
                  </a:cxn>
                  <a:cxn ang="0">
                    <a:pos x="1320" y="20"/>
                  </a:cxn>
                  <a:cxn ang="0">
                    <a:pos x="1361" y="0"/>
                  </a:cxn>
                  <a:cxn ang="0">
                    <a:pos x="1648" y="7"/>
                  </a:cxn>
                  <a:cxn ang="0">
                    <a:pos x="1897" y="0"/>
                  </a:cxn>
                  <a:cxn ang="0">
                    <a:pos x="1937" y="20"/>
                  </a:cxn>
                  <a:cxn ang="0">
                    <a:pos x="1917" y="35"/>
                  </a:cxn>
                  <a:cxn ang="0">
                    <a:pos x="1854" y="43"/>
                  </a:cxn>
                  <a:cxn ang="0">
                    <a:pos x="1760" y="188"/>
                  </a:cxn>
                  <a:cxn ang="0">
                    <a:pos x="1755" y="736"/>
                  </a:cxn>
                  <a:cxn ang="0">
                    <a:pos x="1755" y="1183"/>
                  </a:cxn>
                </a:cxnLst>
                <a:rect l="0" t="0" r="r" b="b"/>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w="0">
                <a:noFill/>
                <a:prstDash val="solid"/>
                <a:round/>
                <a:headEnd/>
                <a:tailEnd/>
              </a:ln>
            </p:spPr>
            <p:txBody>
              <a:bodyPr/>
              <a:lstStyle/>
              <a:p>
                <a:pPr>
                  <a:defRPr/>
                </a:pPr>
                <a:endParaRPr lang="en-US"/>
              </a:p>
            </p:txBody>
          </p:sp>
          <p:sp>
            <p:nvSpPr>
              <p:cNvPr id="235786" name="Freeform 266"/>
              <p:cNvSpPr>
                <a:spLocks noEditPoints="1"/>
              </p:cNvSpPr>
              <p:nvPr userDrawn="1"/>
            </p:nvSpPr>
            <p:spPr bwMode="black">
              <a:xfrm>
                <a:off x="918" y="3867"/>
                <a:ext cx="117" cy="116"/>
              </a:xfrm>
              <a:custGeom>
                <a:avLst/>
                <a:gdLst/>
                <a:ahLst/>
                <a:cxnLst>
                  <a:cxn ang="0">
                    <a:pos x="1054" y="1894"/>
                  </a:cxn>
                  <a:cxn ang="0">
                    <a:pos x="1755" y="1023"/>
                  </a:cxn>
                  <a:cxn ang="0">
                    <a:pos x="983" y="86"/>
                  </a:cxn>
                  <a:cxn ang="0">
                    <a:pos x="242" y="922"/>
                  </a:cxn>
                  <a:cxn ang="0">
                    <a:pos x="1054" y="1894"/>
                  </a:cxn>
                  <a:cxn ang="0">
                    <a:pos x="1001" y="0"/>
                  </a:cxn>
                  <a:cxn ang="0">
                    <a:pos x="1998" y="952"/>
                  </a:cxn>
                  <a:cxn ang="0">
                    <a:pos x="986" y="1991"/>
                  </a:cxn>
                  <a:cxn ang="0">
                    <a:pos x="0" y="993"/>
                  </a:cxn>
                  <a:cxn ang="0">
                    <a:pos x="1001" y="0"/>
                  </a:cxn>
                </a:cxnLst>
                <a:rect l="0" t="0" r="r" b="b"/>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w="0">
                <a:noFill/>
                <a:prstDash val="solid"/>
                <a:round/>
                <a:headEnd/>
                <a:tailEnd/>
              </a:ln>
            </p:spPr>
            <p:txBody>
              <a:bodyPr/>
              <a:lstStyle/>
              <a:p>
                <a:pPr>
                  <a:defRPr/>
                </a:pPr>
                <a:endParaRPr lang="en-US"/>
              </a:p>
            </p:txBody>
          </p:sp>
          <p:sp>
            <p:nvSpPr>
              <p:cNvPr id="235787" name="Freeform 267"/>
              <p:cNvSpPr>
                <a:spLocks/>
              </p:cNvSpPr>
              <p:nvPr userDrawn="1"/>
            </p:nvSpPr>
            <p:spPr bwMode="black">
              <a:xfrm>
                <a:off x="1053" y="3869"/>
                <a:ext cx="71" cy="113"/>
              </a:xfrm>
              <a:custGeom>
                <a:avLst/>
                <a:gdLst/>
                <a:ahLst/>
                <a:cxnLst>
                  <a:cxn ang="0">
                    <a:pos x="434" y="1188"/>
                  </a:cxn>
                  <a:cxn ang="0">
                    <a:pos x="490" y="1769"/>
                  </a:cxn>
                  <a:cxn ang="0">
                    <a:pos x="794" y="1828"/>
                  </a:cxn>
                  <a:cxn ang="0">
                    <a:pos x="1101" y="1752"/>
                  </a:cxn>
                  <a:cxn ang="0">
                    <a:pos x="1167" y="1599"/>
                  </a:cxn>
                  <a:cxn ang="0">
                    <a:pos x="1190" y="1566"/>
                  </a:cxn>
                  <a:cxn ang="0">
                    <a:pos x="1205" y="1604"/>
                  </a:cxn>
                  <a:cxn ang="0">
                    <a:pos x="1167" y="1858"/>
                  </a:cxn>
                  <a:cxn ang="0">
                    <a:pos x="1007" y="1927"/>
                  </a:cxn>
                  <a:cxn ang="0">
                    <a:pos x="586" y="1919"/>
                  </a:cxn>
                  <a:cxn ang="0">
                    <a:pos x="327" y="1912"/>
                  </a:cxn>
                  <a:cxn ang="0">
                    <a:pos x="223" y="1914"/>
                  </a:cxn>
                  <a:cxn ang="0">
                    <a:pos x="78" y="1919"/>
                  </a:cxn>
                  <a:cxn ang="0">
                    <a:pos x="38" y="1899"/>
                  </a:cxn>
                  <a:cxn ang="0">
                    <a:pos x="58" y="1883"/>
                  </a:cxn>
                  <a:cxn ang="0">
                    <a:pos x="134" y="1873"/>
                  </a:cxn>
                  <a:cxn ang="0">
                    <a:pos x="208" y="1734"/>
                  </a:cxn>
                  <a:cxn ang="0">
                    <a:pos x="220" y="1183"/>
                  </a:cxn>
                  <a:cxn ang="0">
                    <a:pos x="220" y="736"/>
                  </a:cxn>
                  <a:cxn ang="0">
                    <a:pos x="215" y="188"/>
                  </a:cxn>
                  <a:cxn ang="0">
                    <a:pos x="106" y="43"/>
                  </a:cxn>
                  <a:cxn ang="0">
                    <a:pos x="20" y="35"/>
                  </a:cxn>
                  <a:cxn ang="0">
                    <a:pos x="0" y="20"/>
                  </a:cxn>
                  <a:cxn ang="0">
                    <a:pos x="40" y="0"/>
                  </a:cxn>
                  <a:cxn ang="0">
                    <a:pos x="327" y="7"/>
                  </a:cxn>
                  <a:cxn ang="0">
                    <a:pos x="601" y="0"/>
                  </a:cxn>
                  <a:cxn ang="0">
                    <a:pos x="642" y="20"/>
                  </a:cxn>
                  <a:cxn ang="0">
                    <a:pos x="622" y="35"/>
                  </a:cxn>
                  <a:cxn ang="0">
                    <a:pos x="538" y="43"/>
                  </a:cxn>
                  <a:cxn ang="0">
                    <a:pos x="439" y="188"/>
                  </a:cxn>
                  <a:cxn ang="0">
                    <a:pos x="434" y="736"/>
                  </a:cxn>
                  <a:cxn ang="0">
                    <a:pos x="434" y="1188"/>
                  </a:cxn>
                </a:cxnLst>
                <a:rect l="0" t="0" r="r" b="b"/>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w="0">
                <a:noFill/>
                <a:prstDash val="solid"/>
                <a:round/>
                <a:headEnd/>
                <a:tailEnd/>
              </a:ln>
            </p:spPr>
            <p:txBody>
              <a:bodyPr/>
              <a:lstStyle/>
              <a:p>
                <a:pPr>
                  <a:defRPr/>
                </a:pPr>
                <a:endParaRPr lang="en-US"/>
              </a:p>
            </p:txBody>
          </p:sp>
          <p:sp>
            <p:nvSpPr>
              <p:cNvPr id="235788" name="Freeform 268"/>
              <p:cNvSpPr>
                <a:spLocks noEditPoints="1"/>
              </p:cNvSpPr>
              <p:nvPr userDrawn="1"/>
            </p:nvSpPr>
            <p:spPr bwMode="black">
              <a:xfrm>
                <a:off x="1141" y="3868"/>
                <a:ext cx="113" cy="115"/>
              </a:xfrm>
              <a:custGeom>
                <a:avLst/>
                <a:gdLst/>
                <a:ahLst/>
                <a:cxnLst>
                  <a:cxn ang="0">
                    <a:pos x="434" y="1033"/>
                  </a:cxn>
                  <a:cxn ang="0">
                    <a:pos x="439" y="1584"/>
                  </a:cxn>
                  <a:cxn ang="0">
                    <a:pos x="466" y="1777"/>
                  </a:cxn>
                  <a:cxn ang="0">
                    <a:pos x="898" y="1879"/>
                  </a:cxn>
                  <a:cxn ang="0">
                    <a:pos x="1502" y="1643"/>
                  </a:cxn>
                  <a:cxn ang="0">
                    <a:pos x="1705" y="1036"/>
                  </a:cxn>
                  <a:cxn ang="0">
                    <a:pos x="1462" y="396"/>
                  </a:cxn>
                  <a:cxn ang="0">
                    <a:pos x="632" y="109"/>
                  </a:cxn>
                  <a:cxn ang="0">
                    <a:pos x="466" y="127"/>
                  </a:cxn>
                  <a:cxn ang="0">
                    <a:pos x="436" y="178"/>
                  </a:cxn>
                  <a:cxn ang="0">
                    <a:pos x="434" y="718"/>
                  </a:cxn>
                  <a:cxn ang="0">
                    <a:pos x="434" y="1033"/>
                  </a:cxn>
                  <a:cxn ang="0">
                    <a:pos x="220" y="759"/>
                  </a:cxn>
                  <a:cxn ang="0">
                    <a:pos x="215" y="211"/>
                  </a:cxn>
                  <a:cxn ang="0">
                    <a:pos x="106" y="66"/>
                  </a:cxn>
                  <a:cxn ang="0">
                    <a:pos x="20" y="58"/>
                  </a:cxn>
                  <a:cxn ang="0">
                    <a:pos x="0" y="43"/>
                  </a:cxn>
                  <a:cxn ang="0">
                    <a:pos x="40" y="23"/>
                  </a:cxn>
                  <a:cxn ang="0">
                    <a:pos x="327" y="30"/>
                  </a:cxn>
                  <a:cxn ang="0">
                    <a:pos x="670" y="23"/>
                  </a:cxn>
                  <a:cxn ang="0">
                    <a:pos x="1688" y="312"/>
                  </a:cxn>
                  <a:cxn ang="0">
                    <a:pos x="1934" y="957"/>
                  </a:cxn>
                  <a:cxn ang="0">
                    <a:pos x="1660" y="1673"/>
                  </a:cxn>
                  <a:cxn ang="0">
                    <a:pos x="890" y="1965"/>
                  </a:cxn>
                  <a:cxn ang="0">
                    <a:pos x="538" y="1950"/>
                  </a:cxn>
                  <a:cxn ang="0">
                    <a:pos x="327" y="1935"/>
                  </a:cxn>
                  <a:cxn ang="0">
                    <a:pos x="225" y="1937"/>
                  </a:cxn>
                  <a:cxn ang="0">
                    <a:pos x="78" y="1942"/>
                  </a:cxn>
                  <a:cxn ang="0">
                    <a:pos x="38" y="1922"/>
                  </a:cxn>
                  <a:cxn ang="0">
                    <a:pos x="58" y="1906"/>
                  </a:cxn>
                  <a:cxn ang="0">
                    <a:pos x="134" y="1896"/>
                  </a:cxn>
                  <a:cxn ang="0">
                    <a:pos x="208" y="1757"/>
                  </a:cxn>
                  <a:cxn ang="0">
                    <a:pos x="220" y="1206"/>
                  </a:cxn>
                  <a:cxn ang="0">
                    <a:pos x="220" y="759"/>
                  </a:cxn>
                </a:cxnLst>
                <a:rect l="0" t="0" r="r" b="b"/>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w="0">
                <a:noFill/>
                <a:prstDash val="solid"/>
                <a:round/>
                <a:headEnd/>
                <a:tailEnd/>
              </a:ln>
            </p:spPr>
            <p:txBody>
              <a:bodyPr/>
              <a:lstStyle/>
              <a:p>
                <a:pPr>
                  <a:defRPr/>
                </a:pPr>
                <a:endParaRPr lang="en-US"/>
              </a:p>
            </p:txBody>
          </p:sp>
          <p:sp>
            <p:nvSpPr>
              <p:cNvPr id="235789" name="Freeform 269"/>
              <p:cNvSpPr>
                <a:spLocks/>
              </p:cNvSpPr>
              <p:nvPr userDrawn="1"/>
            </p:nvSpPr>
            <p:spPr bwMode="black">
              <a:xfrm>
                <a:off x="1277" y="3869"/>
                <a:ext cx="38" cy="112"/>
              </a:xfrm>
              <a:custGeom>
                <a:avLst/>
                <a:gdLst/>
                <a:ahLst/>
                <a:cxnLst>
                  <a:cxn ang="0">
                    <a:pos x="404" y="1183"/>
                  </a:cxn>
                  <a:cxn ang="0">
                    <a:pos x="417" y="1734"/>
                  </a:cxn>
                  <a:cxn ang="0">
                    <a:pos x="516" y="1873"/>
                  </a:cxn>
                  <a:cxn ang="0">
                    <a:pos x="630" y="1883"/>
                  </a:cxn>
                  <a:cxn ang="0">
                    <a:pos x="650" y="1899"/>
                  </a:cxn>
                  <a:cxn ang="0">
                    <a:pos x="609" y="1919"/>
                  </a:cxn>
                  <a:cxn ang="0">
                    <a:pos x="297" y="1912"/>
                  </a:cxn>
                  <a:cxn ang="0">
                    <a:pos x="49" y="1919"/>
                  </a:cxn>
                  <a:cxn ang="0">
                    <a:pos x="8" y="1899"/>
                  </a:cxn>
                  <a:cxn ang="0">
                    <a:pos x="28" y="1883"/>
                  </a:cxn>
                  <a:cxn ang="0">
                    <a:pos x="104" y="1873"/>
                  </a:cxn>
                  <a:cxn ang="0">
                    <a:pos x="178" y="1734"/>
                  </a:cxn>
                  <a:cxn ang="0">
                    <a:pos x="191" y="1183"/>
                  </a:cxn>
                  <a:cxn ang="0">
                    <a:pos x="191" y="736"/>
                  </a:cxn>
                  <a:cxn ang="0">
                    <a:pos x="186" y="188"/>
                  </a:cxn>
                  <a:cxn ang="0">
                    <a:pos x="99" y="45"/>
                  </a:cxn>
                  <a:cxn ang="0">
                    <a:pos x="21" y="35"/>
                  </a:cxn>
                  <a:cxn ang="0">
                    <a:pos x="0" y="20"/>
                  </a:cxn>
                  <a:cxn ang="0">
                    <a:pos x="41" y="0"/>
                  </a:cxn>
                  <a:cxn ang="0">
                    <a:pos x="297" y="7"/>
                  </a:cxn>
                  <a:cxn ang="0">
                    <a:pos x="546" y="0"/>
                  </a:cxn>
                  <a:cxn ang="0">
                    <a:pos x="587" y="20"/>
                  </a:cxn>
                  <a:cxn ang="0">
                    <a:pos x="566" y="35"/>
                  </a:cxn>
                  <a:cxn ang="0">
                    <a:pos x="503" y="43"/>
                  </a:cxn>
                  <a:cxn ang="0">
                    <a:pos x="409" y="188"/>
                  </a:cxn>
                  <a:cxn ang="0">
                    <a:pos x="404" y="736"/>
                  </a:cxn>
                  <a:cxn ang="0">
                    <a:pos x="404" y="1183"/>
                  </a:cxn>
                </a:cxnLst>
                <a:rect l="0" t="0" r="r" b="b"/>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w="0">
                <a:noFill/>
                <a:prstDash val="solid"/>
                <a:round/>
                <a:headEnd/>
                <a:tailEnd/>
              </a:ln>
            </p:spPr>
            <p:txBody>
              <a:bodyPr/>
              <a:lstStyle/>
              <a:p>
                <a:pPr>
                  <a:defRPr/>
                </a:pPr>
                <a:endParaRPr lang="en-US"/>
              </a:p>
            </p:txBody>
          </p:sp>
          <p:sp>
            <p:nvSpPr>
              <p:cNvPr id="235790" name="Freeform 270"/>
              <p:cNvSpPr>
                <a:spLocks/>
              </p:cNvSpPr>
              <p:nvPr userDrawn="1"/>
            </p:nvSpPr>
            <p:spPr bwMode="black">
              <a:xfrm>
                <a:off x="1337" y="3867"/>
                <a:ext cx="119" cy="116"/>
              </a:xfrm>
              <a:custGeom>
                <a:avLst/>
                <a:gdLst/>
                <a:ahLst/>
                <a:cxnLst>
                  <a:cxn ang="0">
                    <a:pos x="353" y="1610"/>
                  </a:cxn>
                  <a:cxn ang="0">
                    <a:pos x="452" y="1904"/>
                  </a:cxn>
                  <a:cxn ang="0">
                    <a:pos x="579" y="1919"/>
                  </a:cxn>
                  <a:cxn ang="0">
                    <a:pos x="599" y="1935"/>
                  </a:cxn>
                  <a:cxn ang="0">
                    <a:pos x="554" y="1955"/>
                  </a:cxn>
                  <a:cxn ang="0">
                    <a:pos x="285" y="1948"/>
                  </a:cxn>
                  <a:cxn ang="0">
                    <a:pos x="41" y="1955"/>
                  </a:cxn>
                  <a:cxn ang="0">
                    <a:pos x="0" y="1935"/>
                  </a:cxn>
                  <a:cxn ang="0">
                    <a:pos x="21" y="1919"/>
                  </a:cxn>
                  <a:cxn ang="0">
                    <a:pos x="125" y="1904"/>
                  </a:cxn>
                  <a:cxn ang="0">
                    <a:pos x="201" y="1582"/>
                  </a:cxn>
                  <a:cxn ang="0">
                    <a:pos x="203" y="127"/>
                  </a:cxn>
                  <a:cxn ang="0">
                    <a:pos x="231" y="0"/>
                  </a:cxn>
                  <a:cxn ang="0">
                    <a:pos x="320" y="81"/>
                  </a:cxn>
                  <a:cxn ang="0">
                    <a:pos x="1127" y="952"/>
                  </a:cxn>
                  <a:cxn ang="0">
                    <a:pos x="1737" y="1615"/>
                  </a:cxn>
                  <a:cxn ang="0">
                    <a:pos x="1709" y="325"/>
                  </a:cxn>
                  <a:cxn ang="0">
                    <a:pos x="1610" y="84"/>
                  </a:cxn>
                  <a:cxn ang="0">
                    <a:pos x="1485" y="71"/>
                  </a:cxn>
                  <a:cxn ang="0">
                    <a:pos x="1465" y="53"/>
                  </a:cxn>
                  <a:cxn ang="0">
                    <a:pos x="1516" y="36"/>
                  </a:cxn>
                  <a:cxn ang="0">
                    <a:pos x="1780" y="43"/>
                  </a:cxn>
                  <a:cxn ang="0">
                    <a:pos x="1996" y="36"/>
                  </a:cxn>
                  <a:cxn ang="0">
                    <a:pos x="2041" y="53"/>
                  </a:cxn>
                  <a:cxn ang="0">
                    <a:pos x="2014" y="71"/>
                  </a:cxn>
                  <a:cxn ang="0">
                    <a:pos x="1952" y="79"/>
                  </a:cxn>
                  <a:cxn ang="0">
                    <a:pos x="1859" y="305"/>
                  </a:cxn>
                  <a:cxn ang="0">
                    <a:pos x="1854" y="1793"/>
                  </a:cxn>
                  <a:cxn ang="0">
                    <a:pos x="1831" y="1973"/>
                  </a:cxn>
                  <a:cxn ang="0">
                    <a:pos x="1645" y="1810"/>
                  </a:cxn>
                  <a:cxn ang="0">
                    <a:pos x="983" y="1122"/>
                  </a:cxn>
                  <a:cxn ang="0">
                    <a:pos x="320" y="394"/>
                  </a:cxn>
                  <a:cxn ang="0">
                    <a:pos x="353" y="1610"/>
                  </a:cxn>
                </a:cxnLst>
                <a:rect l="0" t="0" r="r" b="b"/>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w="0">
                <a:noFill/>
                <a:prstDash val="solid"/>
                <a:round/>
                <a:headEnd/>
                <a:tailEnd/>
              </a:ln>
            </p:spPr>
            <p:txBody>
              <a:bodyPr/>
              <a:lstStyle/>
              <a:p>
                <a:pPr>
                  <a:defRPr/>
                </a:pPr>
                <a:endParaRPr lang="en-US"/>
              </a:p>
            </p:txBody>
          </p:sp>
          <p:sp>
            <p:nvSpPr>
              <p:cNvPr id="235791" name="Freeform 271"/>
              <p:cNvSpPr>
                <a:spLocks/>
              </p:cNvSpPr>
              <p:nvPr userDrawn="1"/>
            </p:nvSpPr>
            <p:spPr bwMode="black">
              <a:xfrm>
                <a:off x="1474" y="3867"/>
                <a:ext cx="110" cy="116"/>
              </a:xfrm>
              <a:custGeom>
                <a:avLst/>
                <a:gdLst/>
                <a:ahLst/>
                <a:cxnLst>
                  <a:cxn ang="0">
                    <a:pos x="1496" y="1308"/>
                  </a:cxn>
                  <a:cxn ang="0">
                    <a:pos x="1381" y="1046"/>
                  </a:cxn>
                  <a:cxn ang="0">
                    <a:pos x="1295" y="1039"/>
                  </a:cxn>
                  <a:cxn ang="0">
                    <a:pos x="1275" y="1023"/>
                  </a:cxn>
                  <a:cxn ang="0">
                    <a:pos x="1315" y="1003"/>
                  </a:cxn>
                  <a:cxn ang="0">
                    <a:pos x="1602" y="1011"/>
                  </a:cxn>
                  <a:cxn ang="0">
                    <a:pos x="1851" y="1003"/>
                  </a:cxn>
                  <a:cxn ang="0">
                    <a:pos x="1892" y="1023"/>
                  </a:cxn>
                  <a:cxn ang="0">
                    <a:pos x="1871" y="1039"/>
                  </a:cxn>
                  <a:cxn ang="0">
                    <a:pos x="1808" y="1046"/>
                  </a:cxn>
                  <a:cxn ang="0">
                    <a:pos x="1714" y="1191"/>
                  </a:cxn>
                  <a:cxn ang="0">
                    <a:pos x="1709" y="1455"/>
                  </a:cxn>
                  <a:cxn ang="0">
                    <a:pos x="1709" y="1739"/>
                  </a:cxn>
                  <a:cxn ang="0">
                    <a:pos x="1676" y="1876"/>
                  </a:cxn>
                  <a:cxn ang="0">
                    <a:pos x="1138" y="1991"/>
                  </a:cxn>
                  <a:cxn ang="0">
                    <a:pos x="302" y="1719"/>
                  </a:cxn>
                  <a:cxn ang="0">
                    <a:pos x="0" y="995"/>
                  </a:cxn>
                  <a:cxn ang="0">
                    <a:pos x="424" y="160"/>
                  </a:cxn>
                  <a:cxn ang="0">
                    <a:pos x="1100" y="0"/>
                  </a:cxn>
                  <a:cxn ang="0">
                    <a:pos x="1488" y="43"/>
                  </a:cxn>
                  <a:cxn ang="0">
                    <a:pos x="1694" y="69"/>
                  </a:cxn>
                  <a:cxn ang="0">
                    <a:pos x="1724" y="92"/>
                  </a:cxn>
                  <a:cxn ang="0">
                    <a:pos x="1706" y="452"/>
                  </a:cxn>
                  <a:cxn ang="0">
                    <a:pos x="1684" y="506"/>
                  </a:cxn>
                  <a:cxn ang="0">
                    <a:pos x="1666" y="467"/>
                  </a:cxn>
                  <a:cxn ang="0">
                    <a:pos x="1612" y="300"/>
                  </a:cxn>
                  <a:cxn ang="0">
                    <a:pos x="1016" y="94"/>
                  </a:cxn>
                  <a:cxn ang="0">
                    <a:pos x="473" y="262"/>
                  </a:cxn>
                  <a:cxn ang="0">
                    <a:pos x="221" y="907"/>
                  </a:cxn>
                  <a:cxn ang="0">
                    <a:pos x="490" y="1610"/>
                  </a:cxn>
                  <a:cxn ang="0">
                    <a:pos x="1155" y="1881"/>
                  </a:cxn>
                  <a:cxn ang="0">
                    <a:pos x="1445" y="1828"/>
                  </a:cxn>
                  <a:cxn ang="0">
                    <a:pos x="1496" y="1739"/>
                  </a:cxn>
                  <a:cxn ang="0">
                    <a:pos x="1496" y="1308"/>
                  </a:cxn>
                </a:cxnLst>
                <a:rect l="0" t="0" r="r" b="b"/>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w="0">
                <a:noFill/>
                <a:prstDash val="solid"/>
                <a:round/>
                <a:headEnd/>
                <a:tailEnd/>
              </a:ln>
            </p:spPr>
            <p:txBody>
              <a:bodyPr/>
              <a:lstStyle/>
              <a:p>
                <a:pPr>
                  <a:defRPr/>
                </a:pPr>
                <a:endParaRPr lang="en-US"/>
              </a:p>
            </p:txBody>
          </p:sp>
          <p:sp>
            <p:nvSpPr>
              <p:cNvPr id="235792" name="Freeform 272"/>
              <p:cNvSpPr>
                <a:spLocks/>
              </p:cNvSpPr>
              <p:nvPr userDrawn="1"/>
            </p:nvSpPr>
            <p:spPr bwMode="black">
              <a:xfrm>
                <a:off x="1607" y="3867"/>
                <a:ext cx="57" cy="116"/>
              </a:xfrm>
              <a:custGeom>
                <a:avLst/>
                <a:gdLst/>
                <a:ahLst/>
                <a:cxnLst>
                  <a:cxn ang="0">
                    <a:pos x="39" y="1922"/>
                  </a:cxn>
                  <a:cxn ang="0">
                    <a:pos x="0" y="1826"/>
                  </a:cxn>
                  <a:cxn ang="0">
                    <a:pos x="13" y="1556"/>
                  </a:cxn>
                  <a:cxn ang="0">
                    <a:pos x="34" y="1516"/>
                  </a:cxn>
                  <a:cxn ang="0">
                    <a:pos x="51" y="1544"/>
                  </a:cxn>
                  <a:cxn ang="0">
                    <a:pos x="59" y="1638"/>
                  </a:cxn>
                  <a:cxn ang="0">
                    <a:pos x="435" y="1897"/>
                  </a:cxn>
                  <a:cxn ang="0">
                    <a:pos x="798" y="1559"/>
                  </a:cxn>
                  <a:cxn ang="0">
                    <a:pos x="506" y="1102"/>
                  </a:cxn>
                  <a:cxn ang="0">
                    <a:pos x="392" y="1008"/>
                  </a:cxn>
                  <a:cxn ang="0">
                    <a:pos x="61" y="457"/>
                  </a:cxn>
                  <a:cxn ang="0">
                    <a:pos x="587" y="0"/>
                  </a:cxn>
                  <a:cxn ang="0">
                    <a:pos x="823" y="26"/>
                  </a:cxn>
                  <a:cxn ang="0">
                    <a:pos x="912" y="38"/>
                  </a:cxn>
                  <a:cxn ang="0">
                    <a:pos x="937" y="56"/>
                  </a:cxn>
                  <a:cxn ang="0">
                    <a:pos x="927" y="325"/>
                  </a:cxn>
                  <a:cxn ang="0">
                    <a:pos x="909" y="384"/>
                  </a:cxn>
                  <a:cxn ang="0">
                    <a:pos x="889" y="351"/>
                  </a:cxn>
                  <a:cxn ang="0">
                    <a:pos x="856" y="224"/>
                  </a:cxn>
                  <a:cxn ang="0">
                    <a:pos x="539" y="89"/>
                  </a:cxn>
                  <a:cxn ang="0">
                    <a:pos x="227" y="384"/>
                  </a:cxn>
                  <a:cxn ang="0">
                    <a:pos x="536" y="810"/>
                  </a:cxn>
                  <a:cxn ang="0">
                    <a:pos x="607" y="866"/>
                  </a:cxn>
                  <a:cxn ang="0">
                    <a:pos x="978" y="1463"/>
                  </a:cxn>
                  <a:cxn ang="0">
                    <a:pos x="762" y="1884"/>
                  </a:cxn>
                  <a:cxn ang="0">
                    <a:pos x="379" y="1991"/>
                  </a:cxn>
                  <a:cxn ang="0">
                    <a:pos x="39" y="1922"/>
                  </a:cxn>
                </a:cxnLst>
                <a:rect l="0" t="0" r="r" b="b"/>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w="0">
                <a:noFill/>
                <a:prstDash val="solid"/>
                <a:round/>
                <a:headEnd/>
                <a:tailEnd/>
              </a:ln>
            </p:spPr>
            <p:txBody>
              <a:bodyPr/>
              <a:lstStyle/>
              <a:p>
                <a:pPr>
                  <a:defRPr/>
                </a:pPr>
                <a:endParaRPr lang="en-US"/>
              </a:p>
            </p:txBody>
          </p:sp>
        </p:grpSp>
        <p:sp>
          <p:nvSpPr>
            <p:cNvPr id="235793" name="Line 273"/>
            <p:cNvSpPr>
              <a:spLocks noChangeShapeType="1"/>
            </p:cNvSpPr>
            <p:nvPr userDrawn="1"/>
          </p:nvSpPr>
          <p:spPr bwMode="black">
            <a:xfrm>
              <a:off x="295" y="4041"/>
              <a:ext cx="1339" cy="0"/>
            </a:xfrm>
            <a:prstGeom prst="line">
              <a:avLst/>
            </a:prstGeom>
            <a:noFill/>
            <a:ln w="12700">
              <a:solidFill>
                <a:srgbClr val="231F20"/>
              </a:solidFill>
              <a:miter lim="800000"/>
              <a:headEnd/>
              <a:tailEnd/>
            </a:ln>
          </p:spPr>
          <p:txBody>
            <a:bodyPr/>
            <a:lstStyle/>
            <a:p>
              <a:pPr>
                <a:defRPr/>
              </a:pPr>
              <a:endParaRPr lang="en-US"/>
            </a:p>
          </p:txBody>
        </p:sp>
        <p:sp>
          <p:nvSpPr>
            <p:cNvPr id="235795" name="Freeform 275"/>
            <p:cNvSpPr>
              <a:spLocks/>
            </p:cNvSpPr>
            <p:nvPr userDrawn="1"/>
          </p:nvSpPr>
          <p:spPr bwMode="black">
            <a:xfrm>
              <a:off x="294" y="3816"/>
              <a:ext cx="1338" cy="0"/>
            </a:xfrm>
            <a:custGeom>
              <a:avLst/>
              <a:gdLst/>
              <a:ahLst/>
              <a:cxnLst>
                <a:cxn ang="0">
                  <a:pos x="0" y="0"/>
                </a:cxn>
                <a:cxn ang="0">
                  <a:pos x="22945" y="0"/>
                </a:cxn>
              </a:cxnLst>
              <a:rect l="0" t="0" r="r" b="b"/>
              <a:pathLst>
                <a:path w="22945">
                  <a:moveTo>
                    <a:pt x="0" y="0"/>
                  </a:moveTo>
                  <a:cubicBezTo>
                    <a:pt x="22945" y="0"/>
                    <a:pt x="22945" y="0"/>
                    <a:pt x="22945" y="0"/>
                  </a:cubicBezTo>
                </a:path>
              </a:pathLst>
            </a:custGeom>
            <a:noFill/>
            <a:ln w="12700" cap="flat">
              <a:solidFill>
                <a:srgbClr val="000000"/>
              </a:solidFill>
              <a:prstDash val="solid"/>
              <a:miter lim="800000"/>
              <a:headEnd/>
              <a:tailEnd/>
            </a:ln>
          </p:spPr>
          <p:txBody>
            <a:bodyPr/>
            <a:lstStyle/>
            <a:p>
              <a:pPr>
                <a:defRPr/>
              </a:pPr>
              <a:endParaRPr lang="en-US"/>
            </a:p>
          </p:txBody>
        </p:sp>
      </p:grpSp>
      <p:grpSp>
        <p:nvGrpSpPr>
          <p:cNvPr id="3080" name="Group 333"/>
          <p:cNvGrpSpPr>
            <a:grpSpLocks/>
          </p:cNvGrpSpPr>
          <p:nvPr userDrawn="1"/>
        </p:nvGrpSpPr>
        <p:grpSpPr bwMode="auto">
          <a:xfrm>
            <a:off x="5518150" y="5984875"/>
            <a:ext cx="498475" cy="498475"/>
            <a:chOff x="1372" y="1199"/>
            <a:chExt cx="533" cy="533"/>
          </a:xfrm>
        </p:grpSpPr>
        <p:sp>
          <p:nvSpPr>
            <p:cNvPr id="394574" name="Rectangle 334"/>
            <p:cNvSpPr>
              <a:spLocks noChangeArrowheads="1"/>
            </p:cNvSpPr>
            <p:nvPr userDrawn="1"/>
          </p:nvSpPr>
          <p:spPr bwMode="auto">
            <a:xfrm>
              <a:off x="1372" y="1199"/>
              <a:ext cx="533" cy="533"/>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pic>
          <p:nvPicPr>
            <p:cNvPr id="3125" name="Picture 335" descr="kmartred"/>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16" y="1336"/>
              <a:ext cx="25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81" name="Group 336"/>
          <p:cNvGrpSpPr>
            <a:grpSpLocks/>
          </p:cNvGrpSpPr>
          <p:nvPr userDrawn="1"/>
        </p:nvGrpSpPr>
        <p:grpSpPr bwMode="auto">
          <a:xfrm>
            <a:off x="6096000" y="5986463"/>
            <a:ext cx="495300" cy="495300"/>
            <a:chOff x="2608" y="1200"/>
            <a:chExt cx="532" cy="532"/>
          </a:xfrm>
        </p:grpSpPr>
        <p:sp>
          <p:nvSpPr>
            <p:cNvPr id="394577" name="Rectangle 337"/>
            <p:cNvSpPr>
              <a:spLocks noChangeArrowheads="1"/>
            </p:cNvSpPr>
            <p:nvPr userDrawn="1"/>
          </p:nvSpPr>
          <p:spPr bwMode="invGray">
            <a:xfrm>
              <a:off x="2608" y="1200"/>
              <a:ext cx="532" cy="532"/>
            </a:xfrm>
            <a:prstGeom prst="rect">
              <a:avLst/>
            </a:prstGeom>
            <a:solidFill>
              <a:srgbClr val="000000"/>
            </a:solidFill>
            <a:ln w="12700">
              <a:solidFill>
                <a:srgbClr val="FFFFFF"/>
              </a:solidFill>
              <a:miter lim="800000"/>
              <a:headEnd/>
              <a:tailEnd/>
            </a:ln>
            <a:effectLst/>
          </p:spPr>
          <p:txBody>
            <a:bodyPr wrap="none" anchor="ctr"/>
            <a:lstStyle/>
            <a:p>
              <a:pPr>
                <a:defRPr/>
              </a:pPr>
              <a:endParaRPr lang="en-US"/>
            </a:p>
          </p:txBody>
        </p:sp>
        <p:grpSp>
          <p:nvGrpSpPr>
            <p:cNvPr id="3118" name="Group 338"/>
            <p:cNvGrpSpPr>
              <a:grpSpLocks/>
            </p:cNvGrpSpPr>
            <p:nvPr userDrawn="1"/>
          </p:nvGrpSpPr>
          <p:grpSpPr bwMode="auto">
            <a:xfrm>
              <a:off x="2657" y="1422"/>
              <a:ext cx="434" cy="105"/>
              <a:chOff x="2657" y="1422"/>
              <a:chExt cx="434" cy="105"/>
            </a:xfrm>
          </p:grpSpPr>
          <p:sp>
            <p:nvSpPr>
              <p:cNvPr id="394579" name="Rectangle 339"/>
              <p:cNvSpPr>
                <a:spLocks noChangeArrowheads="1"/>
              </p:cNvSpPr>
              <p:nvPr userDrawn="1"/>
            </p:nvSpPr>
            <p:spPr bwMode="gray">
              <a:xfrm>
                <a:off x="2657" y="1422"/>
                <a:ext cx="431" cy="107"/>
              </a:xfrm>
              <a:prstGeom prst="rect">
                <a:avLst/>
              </a:prstGeom>
              <a:solidFill>
                <a:srgbClr val="FFFFFF"/>
              </a:solidFill>
              <a:ln w="0">
                <a:noFill/>
                <a:miter lim="800000"/>
                <a:headEnd/>
                <a:tailEnd/>
              </a:ln>
            </p:spPr>
            <p:txBody>
              <a:bodyPr/>
              <a:lstStyle/>
              <a:p>
                <a:pPr>
                  <a:defRPr/>
                </a:pPr>
                <a:endParaRPr lang="en-US"/>
              </a:p>
            </p:txBody>
          </p:sp>
          <p:sp>
            <p:nvSpPr>
              <p:cNvPr id="394580" name="Rectangle 340"/>
              <p:cNvSpPr>
                <a:spLocks noChangeArrowheads="1"/>
              </p:cNvSpPr>
              <p:nvPr userDrawn="1"/>
            </p:nvSpPr>
            <p:spPr bwMode="gray">
              <a:xfrm>
                <a:off x="2666" y="1430"/>
                <a:ext cx="416" cy="89"/>
              </a:xfrm>
              <a:prstGeom prst="rect">
                <a:avLst/>
              </a:prstGeom>
              <a:solidFill>
                <a:srgbClr val="EF293D"/>
              </a:solidFill>
              <a:ln w="0">
                <a:noFill/>
                <a:miter lim="800000"/>
                <a:headEnd/>
                <a:tailEnd/>
              </a:ln>
            </p:spPr>
            <p:txBody>
              <a:bodyPr/>
              <a:lstStyle/>
              <a:p>
                <a:pPr>
                  <a:defRPr/>
                </a:pPr>
                <a:endParaRPr lang="en-US"/>
              </a:p>
            </p:txBody>
          </p:sp>
          <p:sp>
            <p:nvSpPr>
              <p:cNvPr id="394581" name="Freeform 341"/>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EF293D"/>
              </a:solidFill>
              <a:ln w="0">
                <a:solidFill>
                  <a:srgbClr val="000000"/>
                </a:solidFill>
                <a:prstDash val="solid"/>
                <a:round/>
                <a:headEnd/>
                <a:tailEnd/>
              </a:ln>
            </p:spPr>
            <p:txBody>
              <a:bodyPr/>
              <a:lstStyle/>
              <a:p>
                <a:pPr>
                  <a:defRPr/>
                </a:pPr>
                <a:endParaRPr lang="en-US"/>
              </a:p>
            </p:txBody>
          </p:sp>
          <p:sp>
            <p:nvSpPr>
              <p:cNvPr id="394582" name="Freeform 342"/>
              <p:cNvSpPr>
                <a:spLocks noEditPoints="1"/>
              </p:cNvSpPr>
              <p:nvPr userDrawn="1"/>
            </p:nvSpPr>
            <p:spPr bwMode="gray">
              <a:xfrm>
                <a:off x="2688" y="1451"/>
                <a:ext cx="370" cy="48"/>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3" y="0"/>
                  </a:cxn>
                  <a:cxn ang="0">
                    <a:pos x="11690" y="718"/>
                  </a:cxn>
                  <a:cxn ang="0">
                    <a:pos x="11690" y="2212"/>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9" y="0"/>
                  </a:cxn>
                  <a:cxn ang="0">
                    <a:pos x="2994" y="632"/>
                  </a:cxn>
                  <a:cxn ang="0">
                    <a:pos x="3393" y="1235"/>
                  </a:cxn>
                  <a:cxn ang="0">
                    <a:pos x="2994" y="632"/>
                  </a:cxn>
                  <a:cxn ang="0">
                    <a:pos x="3564" y="0"/>
                  </a:cxn>
                  <a:cxn ang="0">
                    <a:pos x="2224" y="2845"/>
                  </a:cxn>
                  <a:cxn ang="0">
                    <a:pos x="2965" y="1695"/>
                  </a:cxn>
                  <a:cxn ang="0">
                    <a:pos x="4362" y="2845"/>
                  </a:cxn>
                  <a:cxn ang="0">
                    <a:pos x="4077" y="1408"/>
                  </a:cxn>
                  <a:cxn ang="0">
                    <a:pos x="18760" y="603"/>
                  </a:cxn>
                  <a:cxn ang="0">
                    <a:pos x="18247" y="1264"/>
                  </a:cxn>
                  <a:cxn ang="0">
                    <a:pos x="18760" y="603"/>
                  </a:cxn>
                  <a:cxn ang="0">
                    <a:pos x="17962" y="0"/>
                  </a:cxn>
                  <a:cxn ang="0">
                    <a:pos x="17562" y="2845"/>
                  </a:cxn>
                  <a:cxn ang="0">
                    <a:pos x="18247" y="1896"/>
                  </a:cxn>
                  <a:cxn ang="0">
                    <a:pos x="18760" y="2845"/>
                  </a:cxn>
                  <a:cxn ang="0">
                    <a:pos x="19444" y="345"/>
                  </a:cxn>
                  <a:cxn ang="0">
                    <a:pos x="6073" y="603"/>
                  </a:cxn>
                  <a:cxn ang="0">
                    <a:pos x="5560" y="1264"/>
                  </a:cxn>
                  <a:cxn ang="0">
                    <a:pos x="6073" y="603"/>
                  </a:cxn>
                  <a:cxn ang="0">
                    <a:pos x="5275" y="0"/>
                  </a:cxn>
                  <a:cxn ang="0">
                    <a:pos x="4875" y="2845"/>
                  </a:cxn>
                  <a:cxn ang="0">
                    <a:pos x="5559" y="1896"/>
                  </a:cxn>
                  <a:cxn ang="0">
                    <a:pos x="6073" y="2845"/>
                  </a:cxn>
                  <a:cxn ang="0">
                    <a:pos x="6757" y="345"/>
                  </a:cxn>
                  <a:cxn ang="0">
                    <a:pos x="1540" y="0"/>
                  </a:cxn>
                  <a:cxn ang="0">
                    <a:pos x="0" y="402"/>
                  </a:cxn>
                  <a:cxn ang="0">
                    <a:pos x="399" y="2845"/>
                  </a:cxn>
                  <a:cxn ang="0">
                    <a:pos x="1540" y="2212"/>
                  </a:cxn>
                  <a:cxn ang="0">
                    <a:pos x="741"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4" y="977"/>
                    </a:lnTo>
                    <a:lnTo>
                      <a:pt x="15025" y="0"/>
                    </a:lnTo>
                    <a:lnTo>
                      <a:pt x="14113" y="0"/>
                    </a:lnTo>
                    <a:lnTo>
                      <a:pt x="14113" y="2845"/>
                    </a:lnTo>
                    <a:close/>
                    <a:moveTo>
                      <a:pt x="11490" y="2845"/>
                    </a:moveTo>
                    <a:lnTo>
                      <a:pt x="13329" y="2845"/>
                    </a:lnTo>
                    <a:lnTo>
                      <a:pt x="13543" y="2184"/>
                    </a:lnTo>
                    <a:lnTo>
                      <a:pt x="12431" y="661"/>
                    </a:lnTo>
                    <a:lnTo>
                      <a:pt x="13343" y="661"/>
                    </a:lnTo>
                    <a:lnTo>
                      <a:pt x="13543" y="0"/>
                    </a:lnTo>
                    <a:lnTo>
                      <a:pt x="11860" y="0"/>
                    </a:lnTo>
                    <a:lnTo>
                      <a:pt x="11690" y="718"/>
                    </a:lnTo>
                    <a:lnTo>
                      <a:pt x="12716" y="2212"/>
                    </a:lnTo>
                    <a:lnTo>
                      <a:pt x="11690" y="2212"/>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9" y="2845"/>
                    </a:moveTo>
                    <a:lnTo>
                      <a:pt x="8268" y="2845"/>
                    </a:lnTo>
                    <a:lnTo>
                      <a:pt x="8268" y="1839"/>
                    </a:lnTo>
                    <a:lnTo>
                      <a:pt x="8853" y="1839"/>
                    </a:lnTo>
                    <a:lnTo>
                      <a:pt x="8853" y="1207"/>
                    </a:lnTo>
                    <a:lnTo>
                      <a:pt x="8268" y="1207"/>
                    </a:lnTo>
                    <a:lnTo>
                      <a:pt x="8268" y="661"/>
                    </a:lnTo>
                    <a:lnTo>
                      <a:pt x="8924" y="661"/>
                    </a:lnTo>
                    <a:lnTo>
                      <a:pt x="8924" y="0"/>
                    </a:lnTo>
                    <a:lnTo>
                      <a:pt x="7499" y="0"/>
                    </a:lnTo>
                    <a:lnTo>
                      <a:pt x="7499" y="2845"/>
                    </a:lnTo>
                    <a:close/>
                    <a:moveTo>
                      <a:pt x="2994" y="632"/>
                    </a:moveTo>
                    <a:lnTo>
                      <a:pt x="3393" y="632"/>
                    </a:lnTo>
                    <a:lnTo>
                      <a:pt x="3393" y="1235"/>
                    </a:lnTo>
                    <a:lnTo>
                      <a:pt x="2994" y="1235"/>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6"/>
                    </a:lnTo>
                    <a:lnTo>
                      <a:pt x="4077" y="1408"/>
                    </a:lnTo>
                    <a:lnTo>
                      <a:pt x="4077" y="345"/>
                    </a:lnTo>
                    <a:close/>
                    <a:moveTo>
                      <a:pt x="18760" y="603"/>
                    </a:moveTo>
                    <a:lnTo>
                      <a:pt x="18247" y="603"/>
                    </a:lnTo>
                    <a:lnTo>
                      <a:pt x="18247" y="1264"/>
                    </a:lnTo>
                    <a:lnTo>
                      <a:pt x="18760" y="1264"/>
                    </a:lnTo>
                    <a:lnTo>
                      <a:pt x="18760" y="603"/>
                    </a:lnTo>
                    <a:close/>
                    <a:moveTo>
                      <a:pt x="19045" y="0"/>
                    </a:moveTo>
                    <a:lnTo>
                      <a:pt x="17962" y="0"/>
                    </a:lnTo>
                    <a:lnTo>
                      <a:pt x="17562" y="345"/>
                    </a:lnTo>
                    <a:lnTo>
                      <a:pt x="17562" y="2845"/>
                    </a:lnTo>
                    <a:lnTo>
                      <a:pt x="18247" y="2845"/>
                    </a:lnTo>
                    <a:lnTo>
                      <a:pt x="18247" y="1896"/>
                    </a:lnTo>
                    <a:lnTo>
                      <a:pt x="18760" y="1896"/>
                    </a:lnTo>
                    <a:lnTo>
                      <a:pt x="18760" y="2845"/>
                    </a:lnTo>
                    <a:lnTo>
                      <a:pt x="19444" y="2845"/>
                    </a:lnTo>
                    <a:lnTo>
                      <a:pt x="19444" y="345"/>
                    </a:lnTo>
                    <a:lnTo>
                      <a:pt x="19045" y="0"/>
                    </a:lnTo>
                    <a:close/>
                    <a:moveTo>
                      <a:pt x="6073" y="603"/>
                    </a:moveTo>
                    <a:lnTo>
                      <a:pt x="5560" y="603"/>
                    </a:lnTo>
                    <a:lnTo>
                      <a:pt x="5560" y="1264"/>
                    </a:lnTo>
                    <a:lnTo>
                      <a:pt x="6073" y="1264"/>
                    </a:lnTo>
                    <a:lnTo>
                      <a:pt x="6073" y="603"/>
                    </a:lnTo>
                    <a:close/>
                    <a:moveTo>
                      <a:pt x="6358" y="0"/>
                    </a:moveTo>
                    <a:lnTo>
                      <a:pt x="5275" y="0"/>
                    </a:lnTo>
                    <a:lnTo>
                      <a:pt x="4875" y="345"/>
                    </a:lnTo>
                    <a:lnTo>
                      <a:pt x="4875" y="2845"/>
                    </a:lnTo>
                    <a:lnTo>
                      <a:pt x="5559" y="2845"/>
                    </a:lnTo>
                    <a:lnTo>
                      <a:pt x="5559" y="1896"/>
                    </a:lnTo>
                    <a:lnTo>
                      <a:pt x="6073" y="1896"/>
                    </a:lnTo>
                    <a:lnTo>
                      <a:pt x="6073" y="2845"/>
                    </a:lnTo>
                    <a:lnTo>
                      <a:pt x="6757" y="2845"/>
                    </a:lnTo>
                    <a:lnTo>
                      <a:pt x="6757" y="345"/>
                    </a:lnTo>
                    <a:lnTo>
                      <a:pt x="6358" y="0"/>
                    </a:lnTo>
                    <a:close/>
                    <a:moveTo>
                      <a:pt x="1540" y="0"/>
                    </a:moveTo>
                    <a:lnTo>
                      <a:pt x="399" y="0"/>
                    </a:lnTo>
                    <a:lnTo>
                      <a:pt x="0" y="402"/>
                    </a:lnTo>
                    <a:lnTo>
                      <a:pt x="0" y="2442"/>
                    </a:lnTo>
                    <a:lnTo>
                      <a:pt x="399" y="2845"/>
                    </a:lnTo>
                    <a:lnTo>
                      <a:pt x="1540" y="2845"/>
                    </a:lnTo>
                    <a:lnTo>
                      <a:pt x="1540" y="2212"/>
                    </a:lnTo>
                    <a:lnTo>
                      <a:pt x="741" y="2212"/>
                    </a:lnTo>
                    <a:lnTo>
                      <a:pt x="741" y="632"/>
                    </a:lnTo>
                    <a:lnTo>
                      <a:pt x="1540" y="632"/>
                    </a:lnTo>
                    <a:lnTo>
                      <a:pt x="1540" y="0"/>
                    </a:lnTo>
                    <a:close/>
                  </a:path>
                </a:pathLst>
              </a:custGeom>
              <a:solidFill>
                <a:srgbClr val="231F20"/>
              </a:solidFill>
              <a:ln w="0">
                <a:solidFill>
                  <a:srgbClr val="000000"/>
                </a:solidFill>
                <a:prstDash val="solid"/>
                <a:round/>
                <a:headEnd/>
                <a:tailEnd/>
              </a:ln>
            </p:spPr>
            <p:txBody>
              <a:bodyPr/>
              <a:lstStyle/>
              <a:p>
                <a:pPr>
                  <a:defRPr/>
                </a:pPr>
                <a:endParaRPr lang="en-US"/>
              </a:p>
            </p:txBody>
          </p:sp>
          <p:sp>
            <p:nvSpPr>
              <p:cNvPr id="394583" name="Freeform 343"/>
              <p:cNvSpPr>
                <a:spLocks noEditPoints="1"/>
              </p:cNvSpPr>
              <p:nvPr userDrawn="1"/>
            </p:nvSpPr>
            <p:spPr bwMode="gray">
              <a:xfrm>
                <a:off x="2686" y="1451"/>
                <a:ext cx="372" cy="46"/>
              </a:xfrm>
              <a:custGeom>
                <a:avLst/>
                <a:gdLst/>
                <a:ahLst/>
                <a:cxnLst>
                  <a:cxn ang="0">
                    <a:pos x="20927" y="2845"/>
                  </a:cxn>
                  <a:cxn ang="0">
                    <a:pos x="20984" y="1609"/>
                  </a:cxn>
                  <a:cxn ang="0">
                    <a:pos x="22181" y="2845"/>
                  </a:cxn>
                  <a:cxn ang="0">
                    <a:pos x="21497" y="0"/>
                  </a:cxn>
                  <a:cxn ang="0">
                    <a:pos x="21440" y="1293"/>
                  </a:cxn>
                  <a:cxn ang="0">
                    <a:pos x="20186" y="0"/>
                  </a:cxn>
                  <a:cxn ang="0">
                    <a:pos x="14113" y="2845"/>
                  </a:cxn>
                  <a:cxn ang="0">
                    <a:pos x="14854" y="1178"/>
                  </a:cxn>
                  <a:cxn ang="0">
                    <a:pos x="15595" y="2184"/>
                  </a:cxn>
                  <a:cxn ang="0">
                    <a:pos x="16023" y="2845"/>
                  </a:cxn>
                  <a:cxn ang="0">
                    <a:pos x="16764" y="0"/>
                  </a:cxn>
                  <a:cxn ang="0">
                    <a:pos x="15453" y="977"/>
                  </a:cxn>
                  <a:cxn ang="0">
                    <a:pos x="15025" y="0"/>
                  </a:cxn>
                  <a:cxn ang="0">
                    <a:pos x="14113" y="2845"/>
                  </a:cxn>
                  <a:cxn ang="0">
                    <a:pos x="13329" y="2845"/>
                  </a:cxn>
                  <a:cxn ang="0">
                    <a:pos x="12431" y="661"/>
                  </a:cxn>
                  <a:cxn ang="0">
                    <a:pos x="13542" y="0"/>
                  </a:cxn>
                  <a:cxn ang="0">
                    <a:pos x="11689" y="719"/>
                  </a:cxn>
                  <a:cxn ang="0">
                    <a:pos x="11689" y="2213"/>
                  </a:cxn>
                  <a:cxn ang="0">
                    <a:pos x="9979" y="2845"/>
                  </a:cxn>
                  <a:cxn ang="0">
                    <a:pos x="10720" y="690"/>
                  </a:cxn>
                  <a:cxn ang="0">
                    <a:pos x="11404" y="0"/>
                  </a:cxn>
                  <a:cxn ang="0">
                    <a:pos x="9380" y="690"/>
                  </a:cxn>
                  <a:cxn ang="0">
                    <a:pos x="9979" y="2845"/>
                  </a:cxn>
                  <a:cxn ang="0">
                    <a:pos x="8268" y="2845"/>
                  </a:cxn>
                  <a:cxn ang="0">
                    <a:pos x="8853" y="1839"/>
                  </a:cxn>
                  <a:cxn ang="0">
                    <a:pos x="8268" y="1207"/>
                  </a:cxn>
                  <a:cxn ang="0">
                    <a:pos x="8924" y="661"/>
                  </a:cxn>
                  <a:cxn ang="0">
                    <a:pos x="7498" y="0"/>
                  </a:cxn>
                  <a:cxn ang="0">
                    <a:pos x="2994" y="632"/>
                  </a:cxn>
                  <a:cxn ang="0">
                    <a:pos x="3393" y="1236"/>
                  </a:cxn>
                  <a:cxn ang="0">
                    <a:pos x="2994" y="632"/>
                  </a:cxn>
                  <a:cxn ang="0">
                    <a:pos x="3564" y="0"/>
                  </a:cxn>
                  <a:cxn ang="0">
                    <a:pos x="2224" y="2845"/>
                  </a:cxn>
                  <a:cxn ang="0">
                    <a:pos x="2965" y="1695"/>
                  </a:cxn>
                  <a:cxn ang="0">
                    <a:pos x="4362" y="2845"/>
                  </a:cxn>
                  <a:cxn ang="0">
                    <a:pos x="4077" y="1408"/>
                  </a:cxn>
                  <a:cxn ang="0">
                    <a:pos x="18760" y="604"/>
                  </a:cxn>
                  <a:cxn ang="0">
                    <a:pos x="18247" y="1265"/>
                  </a:cxn>
                  <a:cxn ang="0">
                    <a:pos x="18760" y="604"/>
                  </a:cxn>
                  <a:cxn ang="0">
                    <a:pos x="17962" y="0"/>
                  </a:cxn>
                  <a:cxn ang="0">
                    <a:pos x="17563" y="2845"/>
                  </a:cxn>
                  <a:cxn ang="0">
                    <a:pos x="18247" y="1897"/>
                  </a:cxn>
                  <a:cxn ang="0">
                    <a:pos x="18760" y="2845"/>
                  </a:cxn>
                  <a:cxn ang="0">
                    <a:pos x="19444" y="345"/>
                  </a:cxn>
                  <a:cxn ang="0">
                    <a:pos x="6073" y="604"/>
                  </a:cxn>
                  <a:cxn ang="0">
                    <a:pos x="5560" y="1265"/>
                  </a:cxn>
                  <a:cxn ang="0">
                    <a:pos x="6073" y="604"/>
                  </a:cxn>
                  <a:cxn ang="0">
                    <a:pos x="5274" y="0"/>
                  </a:cxn>
                  <a:cxn ang="0">
                    <a:pos x="4875" y="2845"/>
                  </a:cxn>
                  <a:cxn ang="0">
                    <a:pos x="5560" y="1897"/>
                  </a:cxn>
                  <a:cxn ang="0">
                    <a:pos x="6073" y="2845"/>
                  </a:cxn>
                  <a:cxn ang="0">
                    <a:pos x="6757" y="345"/>
                  </a:cxn>
                  <a:cxn ang="0">
                    <a:pos x="1540" y="0"/>
                  </a:cxn>
                  <a:cxn ang="0">
                    <a:pos x="0" y="403"/>
                  </a:cxn>
                  <a:cxn ang="0">
                    <a:pos x="399" y="2845"/>
                  </a:cxn>
                  <a:cxn ang="0">
                    <a:pos x="1540" y="2213"/>
                  </a:cxn>
                  <a:cxn ang="0">
                    <a:pos x="742" y="632"/>
                  </a:cxn>
                  <a:cxn ang="0">
                    <a:pos x="1540" y="0"/>
                  </a:cxn>
                </a:cxnLst>
                <a:rect l="0" t="0" r="r" b="b"/>
                <a:pathLst>
                  <a:path w="22181" h="2845">
                    <a:moveTo>
                      <a:pt x="20186" y="2845"/>
                    </a:moveTo>
                    <a:lnTo>
                      <a:pt x="20927" y="2845"/>
                    </a:lnTo>
                    <a:lnTo>
                      <a:pt x="20927" y="1609"/>
                    </a:lnTo>
                    <a:lnTo>
                      <a:pt x="20984" y="1609"/>
                    </a:lnTo>
                    <a:lnTo>
                      <a:pt x="21497" y="2845"/>
                    </a:lnTo>
                    <a:lnTo>
                      <a:pt x="22181" y="2845"/>
                    </a:lnTo>
                    <a:lnTo>
                      <a:pt x="22181" y="0"/>
                    </a:lnTo>
                    <a:lnTo>
                      <a:pt x="21497" y="0"/>
                    </a:lnTo>
                    <a:lnTo>
                      <a:pt x="21497" y="1293"/>
                    </a:lnTo>
                    <a:lnTo>
                      <a:pt x="21440" y="1293"/>
                    </a:lnTo>
                    <a:lnTo>
                      <a:pt x="20855" y="0"/>
                    </a:lnTo>
                    <a:lnTo>
                      <a:pt x="20186" y="0"/>
                    </a:lnTo>
                    <a:lnTo>
                      <a:pt x="20186" y="2845"/>
                    </a:lnTo>
                    <a:close/>
                    <a:moveTo>
                      <a:pt x="14113" y="2845"/>
                    </a:moveTo>
                    <a:lnTo>
                      <a:pt x="14854" y="2845"/>
                    </a:lnTo>
                    <a:lnTo>
                      <a:pt x="14854" y="1178"/>
                    </a:lnTo>
                    <a:lnTo>
                      <a:pt x="15282" y="2184"/>
                    </a:lnTo>
                    <a:lnTo>
                      <a:pt x="15595" y="2184"/>
                    </a:lnTo>
                    <a:lnTo>
                      <a:pt x="16023" y="1178"/>
                    </a:lnTo>
                    <a:lnTo>
                      <a:pt x="16023" y="2845"/>
                    </a:lnTo>
                    <a:lnTo>
                      <a:pt x="16764" y="2845"/>
                    </a:lnTo>
                    <a:lnTo>
                      <a:pt x="16764" y="0"/>
                    </a:lnTo>
                    <a:lnTo>
                      <a:pt x="15852" y="0"/>
                    </a:lnTo>
                    <a:lnTo>
                      <a:pt x="15453" y="977"/>
                    </a:lnTo>
                    <a:lnTo>
                      <a:pt x="15425" y="977"/>
                    </a:lnTo>
                    <a:lnTo>
                      <a:pt x="15025" y="0"/>
                    </a:lnTo>
                    <a:lnTo>
                      <a:pt x="14113" y="0"/>
                    </a:lnTo>
                    <a:lnTo>
                      <a:pt x="14113" y="2845"/>
                    </a:lnTo>
                    <a:close/>
                    <a:moveTo>
                      <a:pt x="11490" y="2845"/>
                    </a:moveTo>
                    <a:lnTo>
                      <a:pt x="13329" y="2845"/>
                    </a:lnTo>
                    <a:lnTo>
                      <a:pt x="13542" y="2184"/>
                    </a:lnTo>
                    <a:lnTo>
                      <a:pt x="12431" y="661"/>
                    </a:lnTo>
                    <a:lnTo>
                      <a:pt x="13343" y="661"/>
                    </a:lnTo>
                    <a:lnTo>
                      <a:pt x="13542" y="0"/>
                    </a:lnTo>
                    <a:lnTo>
                      <a:pt x="11861" y="0"/>
                    </a:lnTo>
                    <a:lnTo>
                      <a:pt x="11689" y="719"/>
                    </a:lnTo>
                    <a:lnTo>
                      <a:pt x="12716" y="2213"/>
                    </a:lnTo>
                    <a:lnTo>
                      <a:pt x="11689" y="2213"/>
                    </a:lnTo>
                    <a:lnTo>
                      <a:pt x="11490" y="2845"/>
                    </a:lnTo>
                    <a:close/>
                    <a:moveTo>
                      <a:pt x="9979" y="2845"/>
                    </a:moveTo>
                    <a:lnTo>
                      <a:pt x="10720" y="2845"/>
                    </a:lnTo>
                    <a:lnTo>
                      <a:pt x="10720" y="690"/>
                    </a:lnTo>
                    <a:lnTo>
                      <a:pt x="11191" y="690"/>
                    </a:lnTo>
                    <a:lnTo>
                      <a:pt x="11404" y="0"/>
                    </a:lnTo>
                    <a:lnTo>
                      <a:pt x="9594" y="0"/>
                    </a:lnTo>
                    <a:lnTo>
                      <a:pt x="9380" y="690"/>
                    </a:lnTo>
                    <a:lnTo>
                      <a:pt x="9979" y="690"/>
                    </a:lnTo>
                    <a:lnTo>
                      <a:pt x="9979" y="2845"/>
                    </a:lnTo>
                    <a:close/>
                    <a:moveTo>
                      <a:pt x="7498" y="2845"/>
                    </a:moveTo>
                    <a:lnTo>
                      <a:pt x="8268" y="2845"/>
                    </a:lnTo>
                    <a:lnTo>
                      <a:pt x="8268" y="1839"/>
                    </a:lnTo>
                    <a:lnTo>
                      <a:pt x="8853" y="1839"/>
                    </a:lnTo>
                    <a:lnTo>
                      <a:pt x="8853" y="1207"/>
                    </a:lnTo>
                    <a:lnTo>
                      <a:pt x="8268" y="1207"/>
                    </a:lnTo>
                    <a:lnTo>
                      <a:pt x="8268" y="661"/>
                    </a:lnTo>
                    <a:lnTo>
                      <a:pt x="8924" y="661"/>
                    </a:lnTo>
                    <a:lnTo>
                      <a:pt x="8924" y="0"/>
                    </a:lnTo>
                    <a:lnTo>
                      <a:pt x="7498" y="0"/>
                    </a:lnTo>
                    <a:lnTo>
                      <a:pt x="7498" y="2845"/>
                    </a:lnTo>
                    <a:close/>
                    <a:moveTo>
                      <a:pt x="2994" y="632"/>
                    </a:moveTo>
                    <a:lnTo>
                      <a:pt x="3393" y="632"/>
                    </a:lnTo>
                    <a:lnTo>
                      <a:pt x="3393" y="1236"/>
                    </a:lnTo>
                    <a:lnTo>
                      <a:pt x="2994" y="1236"/>
                    </a:lnTo>
                    <a:lnTo>
                      <a:pt x="2994" y="632"/>
                    </a:lnTo>
                    <a:close/>
                    <a:moveTo>
                      <a:pt x="4077" y="345"/>
                    </a:moveTo>
                    <a:lnTo>
                      <a:pt x="3564" y="0"/>
                    </a:lnTo>
                    <a:lnTo>
                      <a:pt x="2224" y="0"/>
                    </a:lnTo>
                    <a:lnTo>
                      <a:pt x="2224" y="2845"/>
                    </a:lnTo>
                    <a:lnTo>
                      <a:pt x="2965" y="2845"/>
                    </a:lnTo>
                    <a:lnTo>
                      <a:pt x="2965" y="1695"/>
                    </a:lnTo>
                    <a:lnTo>
                      <a:pt x="3592" y="2845"/>
                    </a:lnTo>
                    <a:lnTo>
                      <a:pt x="4362" y="2845"/>
                    </a:lnTo>
                    <a:lnTo>
                      <a:pt x="3678" y="1667"/>
                    </a:lnTo>
                    <a:lnTo>
                      <a:pt x="4077" y="1408"/>
                    </a:lnTo>
                    <a:lnTo>
                      <a:pt x="4077" y="345"/>
                    </a:lnTo>
                    <a:close/>
                    <a:moveTo>
                      <a:pt x="18760" y="604"/>
                    </a:moveTo>
                    <a:lnTo>
                      <a:pt x="18247" y="604"/>
                    </a:lnTo>
                    <a:lnTo>
                      <a:pt x="18247" y="1265"/>
                    </a:lnTo>
                    <a:lnTo>
                      <a:pt x="18760" y="1265"/>
                    </a:lnTo>
                    <a:lnTo>
                      <a:pt x="18760" y="604"/>
                    </a:lnTo>
                    <a:close/>
                    <a:moveTo>
                      <a:pt x="19045" y="0"/>
                    </a:moveTo>
                    <a:lnTo>
                      <a:pt x="17962" y="0"/>
                    </a:lnTo>
                    <a:lnTo>
                      <a:pt x="17563" y="345"/>
                    </a:lnTo>
                    <a:lnTo>
                      <a:pt x="17563" y="2845"/>
                    </a:lnTo>
                    <a:lnTo>
                      <a:pt x="18247" y="2845"/>
                    </a:lnTo>
                    <a:lnTo>
                      <a:pt x="18247" y="1897"/>
                    </a:lnTo>
                    <a:lnTo>
                      <a:pt x="18760" y="1897"/>
                    </a:lnTo>
                    <a:lnTo>
                      <a:pt x="18760" y="2845"/>
                    </a:lnTo>
                    <a:lnTo>
                      <a:pt x="19444" y="2845"/>
                    </a:lnTo>
                    <a:lnTo>
                      <a:pt x="19444" y="345"/>
                    </a:lnTo>
                    <a:lnTo>
                      <a:pt x="19045" y="0"/>
                    </a:lnTo>
                    <a:close/>
                    <a:moveTo>
                      <a:pt x="6073" y="604"/>
                    </a:moveTo>
                    <a:lnTo>
                      <a:pt x="5560" y="604"/>
                    </a:lnTo>
                    <a:lnTo>
                      <a:pt x="5560" y="1265"/>
                    </a:lnTo>
                    <a:lnTo>
                      <a:pt x="6073" y="1265"/>
                    </a:lnTo>
                    <a:lnTo>
                      <a:pt x="6073" y="604"/>
                    </a:lnTo>
                    <a:close/>
                    <a:moveTo>
                      <a:pt x="6358" y="0"/>
                    </a:moveTo>
                    <a:lnTo>
                      <a:pt x="5274" y="0"/>
                    </a:lnTo>
                    <a:lnTo>
                      <a:pt x="4875" y="345"/>
                    </a:lnTo>
                    <a:lnTo>
                      <a:pt x="4875" y="2845"/>
                    </a:lnTo>
                    <a:lnTo>
                      <a:pt x="5560" y="2845"/>
                    </a:lnTo>
                    <a:lnTo>
                      <a:pt x="5560" y="1897"/>
                    </a:lnTo>
                    <a:lnTo>
                      <a:pt x="6073" y="1897"/>
                    </a:lnTo>
                    <a:lnTo>
                      <a:pt x="6073" y="2845"/>
                    </a:lnTo>
                    <a:lnTo>
                      <a:pt x="6757" y="2845"/>
                    </a:lnTo>
                    <a:lnTo>
                      <a:pt x="6757" y="345"/>
                    </a:lnTo>
                    <a:lnTo>
                      <a:pt x="6358" y="0"/>
                    </a:lnTo>
                    <a:close/>
                    <a:moveTo>
                      <a:pt x="1540" y="0"/>
                    </a:moveTo>
                    <a:lnTo>
                      <a:pt x="399" y="0"/>
                    </a:lnTo>
                    <a:lnTo>
                      <a:pt x="0" y="403"/>
                    </a:lnTo>
                    <a:lnTo>
                      <a:pt x="0" y="2443"/>
                    </a:lnTo>
                    <a:lnTo>
                      <a:pt x="399" y="2845"/>
                    </a:lnTo>
                    <a:lnTo>
                      <a:pt x="1540" y="2845"/>
                    </a:lnTo>
                    <a:lnTo>
                      <a:pt x="1540" y="2213"/>
                    </a:lnTo>
                    <a:lnTo>
                      <a:pt x="742" y="2213"/>
                    </a:lnTo>
                    <a:lnTo>
                      <a:pt x="742" y="632"/>
                    </a:lnTo>
                    <a:lnTo>
                      <a:pt x="1540" y="632"/>
                    </a:lnTo>
                    <a:lnTo>
                      <a:pt x="1540" y="0"/>
                    </a:lnTo>
                    <a:close/>
                  </a:path>
                </a:pathLst>
              </a:custGeom>
              <a:solidFill>
                <a:srgbClr val="FFFFFF"/>
              </a:solidFill>
              <a:ln w="0">
                <a:noFill/>
                <a:prstDash val="solid"/>
                <a:round/>
                <a:headEnd/>
                <a:tailEnd/>
              </a:ln>
            </p:spPr>
            <p:txBody>
              <a:bodyPr/>
              <a:lstStyle/>
              <a:p>
                <a:pPr>
                  <a:defRPr/>
                </a:pPr>
                <a:endParaRPr lang="en-US"/>
              </a:p>
            </p:txBody>
          </p:sp>
        </p:grpSp>
      </p:grpSp>
      <p:grpSp>
        <p:nvGrpSpPr>
          <p:cNvPr id="3082" name="Group 344"/>
          <p:cNvGrpSpPr>
            <a:grpSpLocks/>
          </p:cNvGrpSpPr>
          <p:nvPr userDrawn="1"/>
        </p:nvGrpSpPr>
        <p:grpSpPr bwMode="auto">
          <a:xfrm>
            <a:off x="8415338" y="5986463"/>
            <a:ext cx="493712" cy="493712"/>
            <a:chOff x="4450" y="1202"/>
            <a:chExt cx="527" cy="527"/>
          </a:xfrm>
        </p:grpSpPr>
        <p:sp>
          <p:nvSpPr>
            <p:cNvPr id="394585" name="Rectangle 345"/>
            <p:cNvSpPr>
              <a:spLocks noChangeArrowheads="1"/>
            </p:cNvSpPr>
            <p:nvPr userDrawn="1"/>
          </p:nvSpPr>
          <p:spPr bwMode="blackWhite">
            <a:xfrm>
              <a:off x="4450" y="1202"/>
              <a:ext cx="527" cy="527"/>
            </a:xfrm>
            <a:prstGeom prst="rect">
              <a:avLst/>
            </a:prstGeom>
            <a:solidFill>
              <a:srgbClr val="001432"/>
            </a:solidFill>
            <a:ln w="12700">
              <a:solidFill>
                <a:schemeClr val="tx1"/>
              </a:solidFill>
              <a:miter lim="800000"/>
              <a:headEnd/>
              <a:tailEnd/>
            </a:ln>
            <a:effectLst/>
          </p:spPr>
          <p:txBody>
            <a:bodyPr wrap="none" anchor="ctr"/>
            <a:lstStyle/>
            <a:p>
              <a:pPr>
                <a:defRPr/>
              </a:pPr>
              <a:endParaRPr lang="en-US"/>
            </a:p>
          </p:txBody>
        </p:sp>
        <p:grpSp>
          <p:nvGrpSpPr>
            <p:cNvPr id="3107" name="Group 346"/>
            <p:cNvGrpSpPr>
              <a:grpSpLocks/>
            </p:cNvGrpSpPr>
            <p:nvPr userDrawn="1"/>
          </p:nvGrpSpPr>
          <p:grpSpPr bwMode="auto">
            <a:xfrm>
              <a:off x="4472" y="1443"/>
              <a:ext cx="485" cy="54"/>
              <a:chOff x="1160" y="2002"/>
              <a:chExt cx="2981" cy="334"/>
            </a:xfrm>
          </p:grpSpPr>
          <p:sp>
            <p:nvSpPr>
              <p:cNvPr id="394587" name="Freeform 347"/>
              <p:cNvSpPr>
                <a:spLocks/>
              </p:cNvSpPr>
              <p:nvPr userDrawn="1"/>
            </p:nvSpPr>
            <p:spPr bwMode="invGray">
              <a:xfrm>
                <a:off x="1160" y="2010"/>
                <a:ext cx="292" cy="314"/>
              </a:xfrm>
              <a:custGeom>
                <a:avLst/>
                <a:gdLst/>
                <a:ahLst/>
                <a:cxnLst>
                  <a:cxn ang="0">
                    <a:pos x="229" y="274"/>
                  </a:cxn>
                  <a:cxn ang="0">
                    <a:pos x="0" y="61"/>
                  </a:cxn>
                  <a:cxn ang="0">
                    <a:pos x="0" y="0"/>
                  </a:cxn>
                  <a:cxn ang="0">
                    <a:pos x="783" y="0"/>
                  </a:cxn>
                  <a:cxn ang="0">
                    <a:pos x="783" y="61"/>
                  </a:cxn>
                  <a:cxn ang="0">
                    <a:pos x="554" y="274"/>
                  </a:cxn>
                  <a:cxn ang="0">
                    <a:pos x="554" y="1359"/>
                  </a:cxn>
                  <a:cxn ang="0">
                    <a:pos x="818" y="1572"/>
                  </a:cxn>
                  <a:cxn ang="0">
                    <a:pos x="1439" y="1148"/>
                  </a:cxn>
                  <a:cxn ang="0">
                    <a:pos x="1495" y="1155"/>
                  </a:cxn>
                  <a:cxn ang="0">
                    <a:pos x="1362" y="1632"/>
                  </a:cxn>
                  <a:cxn ang="0">
                    <a:pos x="0" y="1632"/>
                  </a:cxn>
                  <a:cxn ang="0">
                    <a:pos x="0" y="1572"/>
                  </a:cxn>
                  <a:cxn ang="0">
                    <a:pos x="229" y="1359"/>
                  </a:cxn>
                  <a:cxn ang="0">
                    <a:pos x="229" y="274"/>
                  </a:cxn>
                </a:cxnLst>
                <a:rect l="0" t="0" r="r" b="b"/>
                <a:pathLst>
                  <a:path w="1495" h="1632">
                    <a:moveTo>
                      <a:pt x="229" y="274"/>
                    </a:moveTo>
                    <a:cubicBezTo>
                      <a:pt x="229" y="81"/>
                      <a:pt x="208" y="63"/>
                      <a:pt x="0" y="61"/>
                    </a:cubicBezTo>
                    <a:lnTo>
                      <a:pt x="0" y="0"/>
                    </a:lnTo>
                    <a:lnTo>
                      <a:pt x="783" y="0"/>
                    </a:lnTo>
                    <a:lnTo>
                      <a:pt x="783" y="61"/>
                    </a:lnTo>
                    <a:cubicBezTo>
                      <a:pt x="574" y="63"/>
                      <a:pt x="554" y="81"/>
                      <a:pt x="554" y="274"/>
                    </a:cubicBezTo>
                    <a:lnTo>
                      <a:pt x="554" y="1359"/>
                    </a:lnTo>
                    <a:cubicBezTo>
                      <a:pt x="554" y="1547"/>
                      <a:pt x="590" y="1572"/>
                      <a:pt x="818" y="1572"/>
                    </a:cubicBezTo>
                    <a:cubicBezTo>
                      <a:pt x="1217" y="1572"/>
                      <a:pt x="1237" y="1502"/>
                      <a:pt x="1439" y="1148"/>
                    </a:cubicBezTo>
                    <a:lnTo>
                      <a:pt x="1495" y="1155"/>
                    </a:lnTo>
                    <a:lnTo>
                      <a:pt x="1362" y="1632"/>
                    </a:lnTo>
                    <a:lnTo>
                      <a:pt x="0" y="1632"/>
                    </a:lnTo>
                    <a:lnTo>
                      <a:pt x="0" y="1572"/>
                    </a:lnTo>
                    <a:cubicBezTo>
                      <a:pt x="208" y="1569"/>
                      <a:pt x="229" y="1551"/>
                      <a:pt x="229" y="1359"/>
                    </a:cubicBezTo>
                    <a:lnTo>
                      <a:pt x="229" y="274"/>
                    </a:lnTo>
                  </a:path>
                </a:pathLst>
              </a:custGeom>
              <a:solidFill>
                <a:srgbClr val="FFFFFF"/>
              </a:solidFill>
              <a:ln w="0">
                <a:noFill/>
                <a:prstDash val="solid"/>
                <a:round/>
                <a:headEnd/>
                <a:tailEnd/>
              </a:ln>
            </p:spPr>
            <p:txBody>
              <a:bodyPr/>
              <a:lstStyle/>
              <a:p>
                <a:pPr>
                  <a:defRPr/>
                </a:pPr>
                <a:endParaRPr lang="en-US"/>
              </a:p>
            </p:txBody>
          </p:sp>
          <p:sp>
            <p:nvSpPr>
              <p:cNvPr id="394588" name="Freeform 348"/>
              <p:cNvSpPr>
                <a:spLocks noEditPoints="1"/>
              </p:cNvSpPr>
              <p:nvPr userDrawn="1"/>
            </p:nvSpPr>
            <p:spPr bwMode="invGray">
              <a:xfrm>
                <a:off x="1441" y="2010"/>
                <a:ext cx="354" cy="314"/>
              </a:xfrm>
              <a:custGeom>
                <a:avLst/>
                <a:gdLst/>
                <a:ahLst/>
                <a:cxnLst>
                  <a:cxn ang="0">
                    <a:pos x="524" y="1662"/>
                  </a:cxn>
                  <a:cxn ang="0">
                    <a:pos x="524" y="1601"/>
                  </a:cxn>
                  <a:cxn ang="0">
                    <a:pos x="329" y="1505"/>
                  </a:cxn>
                  <a:cxn ang="0">
                    <a:pos x="381" y="1342"/>
                  </a:cxn>
                  <a:cxn ang="0">
                    <a:pos x="450" y="1175"/>
                  </a:cxn>
                  <a:cxn ang="0">
                    <a:pos x="1172" y="1175"/>
                  </a:cxn>
                  <a:cxn ang="0">
                    <a:pos x="1254" y="1343"/>
                  </a:cxn>
                  <a:cxn ang="0">
                    <a:pos x="1319" y="1509"/>
                  </a:cxn>
                  <a:cxn ang="0">
                    <a:pos x="1120" y="1601"/>
                  </a:cxn>
                  <a:cxn ang="0">
                    <a:pos x="1120" y="1662"/>
                  </a:cxn>
                  <a:cxn ang="0">
                    <a:pos x="1863" y="1662"/>
                  </a:cxn>
                  <a:cxn ang="0">
                    <a:pos x="1863" y="1601"/>
                  </a:cxn>
                  <a:cxn ang="0">
                    <a:pos x="1657" y="1438"/>
                  </a:cxn>
                  <a:cxn ang="0">
                    <a:pos x="983" y="47"/>
                  </a:cxn>
                  <a:cxn ang="0">
                    <a:pos x="948" y="0"/>
                  </a:cxn>
                  <a:cxn ang="0">
                    <a:pos x="916" y="25"/>
                  </a:cxn>
                  <a:cxn ang="0">
                    <a:pos x="706" y="231"/>
                  </a:cxn>
                  <a:cxn ang="0">
                    <a:pos x="753" y="304"/>
                  </a:cxn>
                  <a:cxn ang="0">
                    <a:pos x="332" y="1243"/>
                  </a:cxn>
                  <a:cxn ang="0">
                    <a:pos x="0" y="1601"/>
                  </a:cxn>
                  <a:cxn ang="0">
                    <a:pos x="0" y="1662"/>
                  </a:cxn>
                  <a:cxn ang="0">
                    <a:pos x="524" y="1662"/>
                  </a:cxn>
                  <a:cxn ang="0">
                    <a:pos x="793" y="401"/>
                  </a:cxn>
                  <a:cxn ang="0">
                    <a:pos x="1127" y="1097"/>
                  </a:cxn>
                  <a:cxn ang="0">
                    <a:pos x="480" y="1097"/>
                  </a:cxn>
                  <a:cxn ang="0">
                    <a:pos x="793" y="401"/>
                  </a:cxn>
                </a:cxnLst>
                <a:rect l="0" t="0" r="r" b="b"/>
                <a:pathLst>
                  <a:path w="1863" h="1662">
                    <a:moveTo>
                      <a:pt x="524" y="1662"/>
                    </a:moveTo>
                    <a:lnTo>
                      <a:pt x="524" y="1601"/>
                    </a:lnTo>
                    <a:cubicBezTo>
                      <a:pt x="392" y="1601"/>
                      <a:pt x="329" y="1563"/>
                      <a:pt x="329" y="1505"/>
                    </a:cubicBezTo>
                    <a:cubicBezTo>
                      <a:pt x="329" y="1478"/>
                      <a:pt x="352" y="1409"/>
                      <a:pt x="381" y="1342"/>
                    </a:cubicBezTo>
                    <a:lnTo>
                      <a:pt x="450" y="1175"/>
                    </a:lnTo>
                    <a:lnTo>
                      <a:pt x="1172" y="1175"/>
                    </a:lnTo>
                    <a:lnTo>
                      <a:pt x="1254" y="1343"/>
                    </a:lnTo>
                    <a:cubicBezTo>
                      <a:pt x="1274" y="1384"/>
                      <a:pt x="1319" y="1460"/>
                      <a:pt x="1319" y="1509"/>
                    </a:cubicBezTo>
                    <a:cubicBezTo>
                      <a:pt x="1319" y="1563"/>
                      <a:pt x="1274" y="1601"/>
                      <a:pt x="1120" y="1601"/>
                    </a:cubicBezTo>
                    <a:lnTo>
                      <a:pt x="1120" y="1662"/>
                    </a:lnTo>
                    <a:lnTo>
                      <a:pt x="1863" y="1662"/>
                    </a:lnTo>
                    <a:lnTo>
                      <a:pt x="1863" y="1601"/>
                    </a:lnTo>
                    <a:cubicBezTo>
                      <a:pt x="1724" y="1588"/>
                      <a:pt x="1720" y="1570"/>
                      <a:pt x="1657" y="1438"/>
                    </a:cubicBezTo>
                    <a:lnTo>
                      <a:pt x="983" y="47"/>
                    </a:lnTo>
                    <a:cubicBezTo>
                      <a:pt x="963" y="7"/>
                      <a:pt x="959" y="0"/>
                      <a:pt x="948" y="0"/>
                    </a:cubicBezTo>
                    <a:cubicBezTo>
                      <a:pt x="938" y="0"/>
                      <a:pt x="932" y="5"/>
                      <a:pt x="916" y="25"/>
                    </a:cubicBezTo>
                    <a:cubicBezTo>
                      <a:pt x="856" y="103"/>
                      <a:pt x="780" y="168"/>
                      <a:pt x="706" y="231"/>
                    </a:cubicBezTo>
                    <a:cubicBezTo>
                      <a:pt x="728" y="240"/>
                      <a:pt x="742" y="275"/>
                      <a:pt x="753" y="304"/>
                    </a:cubicBezTo>
                    <a:lnTo>
                      <a:pt x="332" y="1243"/>
                    </a:lnTo>
                    <a:cubicBezTo>
                      <a:pt x="220" y="1494"/>
                      <a:pt x="177" y="1563"/>
                      <a:pt x="0" y="1601"/>
                    </a:cubicBezTo>
                    <a:lnTo>
                      <a:pt x="0" y="1662"/>
                    </a:lnTo>
                    <a:lnTo>
                      <a:pt x="524" y="1662"/>
                    </a:lnTo>
                    <a:moveTo>
                      <a:pt x="793" y="401"/>
                    </a:moveTo>
                    <a:lnTo>
                      <a:pt x="1127" y="1097"/>
                    </a:lnTo>
                    <a:lnTo>
                      <a:pt x="480" y="1097"/>
                    </a:lnTo>
                    <a:lnTo>
                      <a:pt x="793" y="401"/>
                    </a:lnTo>
                  </a:path>
                </a:pathLst>
              </a:custGeom>
              <a:solidFill>
                <a:srgbClr val="FFFFFF"/>
              </a:solidFill>
              <a:ln w="0">
                <a:noFill/>
                <a:prstDash val="solid"/>
                <a:round/>
                <a:headEnd/>
                <a:tailEnd/>
              </a:ln>
            </p:spPr>
            <p:txBody>
              <a:bodyPr/>
              <a:lstStyle/>
              <a:p>
                <a:pPr>
                  <a:defRPr/>
                </a:pPr>
                <a:endParaRPr lang="en-US"/>
              </a:p>
            </p:txBody>
          </p:sp>
          <p:sp>
            <p:nvSpPr>
              <p:cNvPr id="394589" name="Freeform 349"/>
              <p:cNvSpPr>
                <a:spLocks/>
              </p:cNvSpPr>
              <p:nvPr userDrawn="1"/>
            </p:nvSpPr>
            <p:spPr bwMode="invGray">
              <a:xfrm>
                <a:off x="1816" y="2010"/>
                <a:ext cx="375" cy="325"/>
              </a:xfrm>
              <a:custGeom>
                <a:avLst/>
                <a:gdLst/>
                <a:ahLst/>
                <a:cxnLst>
                  <a:cxn ang="0">
                    <a:pos x="283" y="1359"/>
                  </a:cxn>
                  <a:cxn ang="0">
                    <a:pos x="542" y="1569"/>
                  </a:cxn>
                  <a:cxn ang="0">
                    <a:pos x="542" y="1630"/>
                  </a:cxn>
                  <a:cxn ang="0">
                    <a:pos x="0" y="1630"/>
                  </a:cxn>
                  <a:cxn ang="0">
                    <a:pos x="0" y="1569"/>
                  </a:cxn>
                  <a:cxn ang="0">
                    <a:pos x="198" y="1359"/>
                  </a:cxn>
                  <a:cxn ang="0">
                    <a:pos x="198" y="138"/>
                  </a:cxn>
                  <a:cxn ang="0">
                    <a:pos x="0" y="60"/>
                  </a:cxn>
                  <a:cxn ang="0">
                    <a:pos x="0" y="0"/>
                  </a:cxn>
                  <a:cxn ang="0">
                    <a:pos x="591" y="0"/>
                  </a:cxn>
                  <a:cxn ang="0">
                    <a:pos x="1641" y="1191"/>
                  </a:cxn>
                  <a:cxn ang="0">
                    <a:pos x="1641" y="271"/>
                  </a:cxn>
                  <a:cxn ang="0">
                    <a:pos x="1388" y="60"/>
                  </a:cxn>
                  <a:cxn ang="0">
                    <a:pos x="1388" y="0"/>
                  </a:cxn>
                  <a:cxn ang="0">
                    <a:pos x="1937" y="0"/>
                  </a:cxn>
                  <a:cxn ang="0">
                    <a:pos x="1937" y="60"/>
                  </a:cxn>
                  <a:cxn ang="0">
                    <a:pos x="1727" y="271"/>
                  </a:cxn>
                  <a:cxn ang="0">
                    <a:pos x="1727" y="1661"/>
                  </a:cxn>
                  <a:cxn ang="0">
                    <a:pos x="1637" y="1661"/>
                  </a:cxn>
                  <a:cxn ang="0">
                    <a:pos x="289" y="152"/>
                  </a:cxn>
                  <a:cxn ang="0">
                    <a:pos x="283" y="152"/>
                  </a:cxn>
                  <a:cxn ang="0">
                    <a:pos x="283" y="1359"/>
                  </a:cxn>
                </a:cxnLst>
                <a:rect l="0" t="0" r="r" b="b"/>
                <a:pathLst>
                  <a:path w="1937" h="1661">
                    <a:moveTo>
                      <a:pt x="283" y="1359"/>
                    </a:moveTo>
                    <a:cubicBezTo>
                      <a:pt x="283" y="1520"/>
                      <a:pt x="394" y="1569"/>
                      <a:pt x="542" y="1569"/>
                    </a:cubicBezTo>
                    <a:lnTo>
                      <a:pt x="542" y="1630"/>
                    </a:lnTo>
                    <a:lnTo>
                      <a:pt x="0" y="1630"/>
                    </a:lnTo>
                    <a:lnTo>
                      <a:pt x="0" y="1569"/>
                    </a:lnTo>
                    <a:cubicBezTo>
                      <a:pt x="141" y="1560"/>
                      <a:pt x="198" y="1493"/>
                      <a:pt x="198" y="1359"/>
                    </a:cubicBezTo>
                    <a:lnTo>
                      <a:pt x="198" y="138"/>
                    </a:lnTo>
                    <a:cubicBezTo>
                      <a:pt x="198" y="67"/>
                      <a:pt x="49" y="65"/>
                      <a:pt x="0" y="60"/>
                    </a:cubicBezTo>
                    <a:lnTo>
                      <a:pt x="0" y="0"/>
                    </a:lnTo>
                    <a:lnTo>
                      <a:pt x="591" y="0"/>
                    </a:lnTo>
                    <a:lnTo>
                      <a:pt x="1641" y="1191"/>
                    </a:lnTo>
                    <a:lnTo>
                      <a:pt x="1641" y="271"/>
                    </a:lnTo>
                    <a:cubicBezTo>
                      <a:pt x="1641" y="96"/>
                      <a:pt x="1572" y="60"/>
                      <a:pt x="1388" y="60"/>
                    </a:cubicBezTo>
                    <a:lnTo>
                      <a:pt x="1388" y="0"/>
                    </a:lnTo>
                    <a:lnTo>
                      <a:pt x="1937" y="0"/>
                    </a:lnTo>
                    <a:lnTo>
                      <a:pt x="1937" y="60"/>
                    </a:lnTo>
                    <a:cubicBezTo>
                      <a:pt x="1778" y="60"/>
                      <a:pt x="1727" y="89"/>
                      <a:pt x="1727" y="271"/>
                    </a:cubicBezTo>
                    <a:lnTo>
                      <a:pt x="1727" y="1661"/>
                    </a:lnTo>
                    <a:lnTo>
                      <a:pt x="1637" y="1661"/>
                    </a:lnTo>
                    <a:lnTo>
                      <a:pt x="289" y="152"/>
                    </a:lnTo>
                    <a:lnTo>
                      <a:pt x="283" y="152"/>
                    </a:lnTo>
                    <a:lnTo>
                      <a:pt x="283" y="1359"/>
                    </a:lnTo>
                  </a:path>
                </a:pathLst>
              </a:custGeom>
              <a:solidFill>
                <a:srgbClr val="FFFFFF"/>
              </a:solidFill>
              <a:ln w="0">
                <a:noFill/>
                <a:prstDash val="solid"/>
                <a:round/>
                <a:headEnd/>
                <a:tailEnd/>
              </a:ln>
            </p:spPr>
            <p:txBody>
              <a:bodyPr/>
              <a:lstStyle/>
              <a:p>
                <a:pPr>
                  <a:defRPr/>
                </a:pPr>
                <a:endParaRPr lang="en-US"/>
              </a:p>
            </p:txBody>
          </p:sp>
          <p:sp>
            <p:nvSpPr>
              <p:cNvPr id="394590" name="Freeform 350"/>
              <p:cNvSpPr>
                <a:spLocks noEditPoints="1"/>
              </p:cNvSpPr>
              <p:nvPr userDrawn="1"/>
            </p:nvSpPr>
            <p:spPr bwMode="invGray">
              <a:xfrm>
                <a:off x="2212" y="2010"/>
                <a:ext cx="344" cy="314"/>
              </a:xfrm>
              <a:custGeom>
                <a:avLst/>
                <a:gdLst/>
                <a:ahLst/>
                <a:cxnLst>
                  <a:cxn ang="0">
                    <a:pos x="0" y="0"/>
                  </a:cxn>
                  <a:cxn ang="0">
                    <a:pos x="0" y="60"/>
                  </a:cxn>
                  <a:cxn ang="0">
                    <a:pos x="200" y="272"/>
                  </a:cxn>
                  <a:cxn ang="0">
                    <a:pos x="200" y="1356"/>
                  </a:cxn>
                  <a:cxn ang="0">
                    <a:pos x="0" y="1569"/>
                  </a:cxn>
                  <a:cxn ang="0">
                    <a:pos x="0" y="1630"/>
                  </a:cxn>
                  <a:cxn ang="0">
                    <a:pos x="943" y="1630"/>
                  </a:cxn>
                  <a:cxn ang="0">
                    <a:pos x="1799" y="815"/>
                  </a:cxn>
                  <a:cxn ang="0">
                    <a:pos x="901" y="0"/>
                  </a:cxn>
                  <a:cxn ang="0">
                    <a:pos x="0" y="0"/>
                  </a:cxn>
                  <a:cxn ang="0">
                    <a:pos x="525" y="143"/>
                  </a:cxn>
                  <a:cxn ang="0">
                    <a:pos x="793" y="60"/>
                  </a:cxn>
                  <a:cxn ang="0">
                    <a:pos x="1451" y="815"/>
                  </a:cxn>
                  <a:cxn ang="0">
                    <a:pos x="793" y="1569"/>
                  </a:cxn>
                  <a:cxn ang="0">
                    <a:pos x="525" y="1356"/>
                  </a:cxn>
                  <a:cxn ang="0">
                    <a:pos x="525" y="143"/>
                  </a:cxn>
                </a:cxnLst>
                <a:rect l="0" t="0" r="r" b="b"/>
                <a:pathLst>
                  <a:path w="1799" h="1630">
                    <a:moveTo>
                      <a:pt x="0" y="0"/>
                    </a:moveTo>
                    <a:lnTo>
                      <a:pt x="0" y="60"/>
                    </a:lnTo>
                    <a:cubicBezTo>
                      <a:pt x="180" y="62"/>
                      <a:pt x="200" y="80"/>
                      <a:pt x="200" y="272"/>
                    </a:cubicBezTo>
                    <a:lnTo>
                      <a:pt x="200" y="1356"/>
                    </a:lnTo>
                    <a:cubicBezTo>
                      <a:pt x="200" y="1549"/>
                      <a:pt x="180" y="1567"/>
                      <a:pt x="0" y="1569"/>
                    </a:cubicBezTo>
                    <a:lnTo>
                      <a:pt x="0" y="1630"/>
                    </a:lnTo>
                    <a:lnTo>
                      <a:pt x="943" y="1630"/>
                    </a:lnTo>
                    <a:cubicBezTo>
                      <a:pt x="1431" y="1630"/>
                      <a:pt x="1799" y="1316"/>
                      <a:pt x="1799" y="815"/>
                    </a:cubicBezTo>
                    <a:cubicBezTo>
                      <a:pt x="1799" y="320"/>
                      <a:pt x="1369" y="0"/>
                      <a:pt x="901" y="0"/>
                    </a:cubicBezTo>
                    <a:lnTo>
                      <a:pt x="0" y="0"/>
                    </a:lnTo>
                    <a:moveTo>
                      <a:pt x="525" y="143"/>
                    </a:moveTo>
                    <a:cubicBezTo>
                      <a:pt x="525" y="75"/>
                      <a:pt x="534" y="60"/>
                      <a:pt x="793" y="60"/>
                    </a:cubicBezTo>
                    <a:cubicBezTo>
                      <a:pt x="1201" y="60"/>
                      <a:pt x="1451" y="389"/>
                      <a:pt x="1451" y="815"/>
                    </a:cubicBezTo>
                    <a:cubicBezTo>
                      <a:pt x="1451" y="1240"/>
                      <a:pt x="1246" y="1569"/>
                      <a:pt x="793" y="1569"/>
                    </a:cubicBezTo>
                    <a:cubicBezTo>
                      <a:pt x="560" y="1569"/>
                      <a:pt x="520" y="1549"/>
                      <a:pt x="525" y="1356"/>
                    </a:cubicBezTo>
                    <a:lnTo>
                      <a:pt x="525" y="143"/>
                    </a:lnTo>
                  </a:path>
                </a:pathLst>
              </a:custGeom>
              <a:solidFill>
                <a:srgbClr val="FFFFFF"/>
              </a:solidFill>
              <a:ln w="0">
                <a:noFill/>
                <a:prstDash val="solid"/>
                <a:round/>
                <a:headEnd/>
                <a:tailEnd/>
              </a:ln>
            </p:spPr>
            <p:txBody>
              <a:bodyPr/>
              <a:lstStyle/>
              <a:p>
                <a:pPr>
                  <a:defRPr/>
                </a:pPr>
                <a:endParaRPr lang="en-US"/>
              </a:p>
            </p:txBody>
          </p:sp>
          <p:sp>
            <p:nvSpPr>
              <p:cNvPr id="394591" name="Freeform 351"/>
              <p:cNvSpPr>
                <a:spLocks/>
              </p:cNvSpPr>
              <p:nvPr userDrawn="1"/>
            </p:nvSpPr>
            <p:spPr bwMode="invGray">
              <a:xfrm>
                <a:off x="3399" y="2010"/>
                <a:ext cx="375" cy="325"/>
              </a:xfrm>
              <a:custGeom>
                <a:avLst/>
                <a:gdLst/>
                <a:ahLst/>
                <a:cxnLst>
                  <a:cxn ang="0">
                    <a:pos x="305" y="1359"/>
                  </a:cxn>
                  <a:cxn ang="0">
                    <a:pos x="565" y="1569"/>
                  </a:cxn>
                  <a:cxn ang="0">
                    <a:pos x="565" y="1630"/>
                  </a:cxn>
                  <a:cxn ang="0">
                    <a:pos x="0" y="1630"/>
                  </a:cxn>
                  <a:cxn ang="0">
                    <a:pos x="0" y="1569"/>
                  </a:cxn>
                  <a:cxn ang="0">
                    <a:pos x="220" y="1359"/>
                  </a:cxn>
                  <a:cxn ang="0">
                    <a:pos x="220" y="138"/>
                  </a:cxn>
                  <a:cxn ang="0">
                    <a:pos x="12" y="60"/>
                  </a:cxn>
                  <a:cxn ang="0">
                    <a:pos x="12" y="0"/>
                  </a:cxn>
                  <a:cxn ang="0">
                    <a:pos x="614" y="0"/>
                  </a:cxn>
                  <a:cxn ang="0">
                    <a:pos x="1664" y="1191"/>
                  </a:cxn>
                  <a:cxn ang="0">
                    <a:pos x="1664" y="271"/>
                  </a:cxn>
                  <a:cxn ang="0">
                    <a:pos x="1411" y="60"/>
                  </a:cxn>
                  <a:cxn ang="0">
                    <a:pos x="1411" y="0"/>
                  </a:cxn>
                  <a:cxn ang="0">
                    <a:pos x="1960" y="0"/>
                  </a:cxn>
                  <a:cxn ang="0">
                    <a:pos x="1960" y="60"/>
                  </a:cxn>
                  <a:cxn ang="0">
                    <a:pos x="1749" y="271"/>
                  </a:cxn>
                  <a:cxn ang="0">
                    <a:pos x="1749" y="1661"/>
                  </a:cxn>
                  <a:cxn ang="0">
                    <a:pos x="1659" y="1661"/>
                  </a:cxn>
                  <a:cxn ang="0">
                    <a:pos x="312" y="152"/>
                  </a:cxn>
                  <a:cxn ang="0">
                    <a:pos x="305" y="152"/>
                  </a:cxn>
                  <a:cxn ang="0">
                    <a:pos x="305" y="1359"/>
                  </a:cxn>
                </a:cxnLst>
                <a:rect l="0" t="0" r="r" b="b"/>
                <a:pathLst>
                  <a:path w="1960" h="1661">
                    <a:moveTo>
                      <a:pt x="305" y="1359"/>
                    </a:moveTo>
                    <a:cubicBezTo>
                      <a:pt x="305" y="1520"/>
                      <a:pt x="417" y="1569"/>
                      <a:pt x="565" y="1569"/>
                    </a:cubicBezTo>
                    <a:lnTo>
                      <a:pt x="565" y="1630"/>
                    </a:lnTo>
                    <a:lnTo>
                      <a:pt x="0" y="1630"/>
                    </a:lnTo>
                    <a:lnTo>
                      <a:pt x="0" y="1569"/>
                    </a:lnTo>
                    <a:cubicBezTo>
                      <a:pt x="141" y="1560"/>
                      <a:pt x="220" y="1493"/>
                      <a:pt x="220" y="1359"/>
                    </a:cubicBezTo>
                    <a:lnTo>
                      <a:pt x="220" y="138"/>
                    </a:lnTo>
                    <a:cubicBezTo>
                      <a:pt x="220" y="67"/>
                      <a:pt x="61" y="65"/>
                      <a:pt x="12" y="60"/>
                    </a:cubicBezTo>
                    <a:lnTo>
                      <a:pt x="12" y="0"/>
                    </a:lnTo>
                    <a:lnTo>
                      <a:pt x="614" y="0"/>
                    </a:lnTo>
                    <a:lnTo>
                      <a:pt x="1664" y="1191"/>
                    </a:lnTo>
                    <a:lnTo>
                      <a:pt x="1664" y="271"/>
                    </a:lnTo>
                    <a:cubicBezTo>
                      <a:pt x="1664" y="96"/>
                      <a:pt x="1595" y="60"/>
                      <a:pt x="1411" y="60"/>
                    </a:cubicBezTo>
                    <a:lnTo>
                      <a:pt x="1411" y="0"/>
                    </a:lnTo>
                    <a:lnTo>
                      <a:pt x="1960" y="0"/>
                    </a:lnTo>
                    <a:lnTo>
                      <a:pt x="1960" y="60"/>
                    </a:lnTo>
                    <a:cubicBezTo>
                      <a:pt x="1801" y="60"/>
                      <a:pt x="1749" y="89"/>
                      <a:pt x="1749" y="271"/>
                    </a:cubicBezTo>
                    <a:lnTo>
                      <a:pt x="1749" y="1661"/>
                    </a:lnTo>
                    <a:lnTo>
                      <a:pt x="1659" y="1661"/>
                    </a:lnTo>
                    <a:lnTo>
                      <a:pt x="312" y="152"/>
                    </a:lnTo>
                    <a:lnTo>
                      <a:pt x="305" y="152"/>
                    </a:lnTo>
                    <a:lnTo>
                      <a:pt x="305" y="1359"/>
                    </a:lnTo>
                  </a:path>
                </a:pathLst>
              </a:custGeom>
              <a:solidFill>
                <a:srgbClr val="FFFFFF"/>
              </a:solidFill>
              <a:ln w="0">
                <a:noFill/>
                <a:prstDash val="solid"/>
                <a:round/>
                <a:headEnd/>
                <a:tailEnd/>
              </a:ln>
            </p:spPr>
            <p:txBody>
              <a:bodyPr/>
              <a:lstStyle/>
              <a:p>
                <a:pPr>
                  <a:defRPr/>
                </a:pPr>
                <a:endParaRPr lang="en-US"/>
              </a:p>
            </p:txBody>
          </p:sp>
          <p:sp>
            <p:nvSpPr>
              <p:cNvPr id="394592" name="Freeform 352"/>
              <p:cNvSpPr>
                <a:spLocks noEditPoints="1"/>
              </p:cNvSpPr>
              <p:nvPr userDrawn="1"/>
            </p:nvSpPr>
            <p:spPr bwMode="invGray">
              <a:xfrm>
                <a:off x="3795" y="2010"/>
                <a:ext cx="344" cy="314"/>
              </a:xfrm>
              <a:custGeom>
                <a:avLst/>
                <a:gdLst/>
                <a:ahLst/>
                <a:cxnLst>
                  <a:cxn ang="0">
                    <a:pos x="0" y="0"/>
                  </a:cxn>
                  <a:cxn ang="0">
                    <a:pos x="0" y="60"/>
                  </a:cxn>
                  <a:cxn ang="0">
                    <a:pos x="199" y="272"/>
                  </a:cxn>
                  <a:cxn ang="0">
                    <a:pos x="199" y="1356"/>
                  </a:cxn>
                  <a:cxn ang="0">
                    <a:pos x="0" y="1569"/>
                  </a:cxn>
                  <a:cxn ang="0">
                    <a:pos x="0" y="1630"/>
                  </a:cxn>
                  <a:cxn ang="0">
                    <a:pos x="943" y="1630"/>
                  </a:cxn>
                  <a:cxn ang="0">
                    <a:pos x="1798" y="815"/>
                  </a:cxn>
                  <a:cxn ang="0">
                    <a:pos x="900" y="0"/>
                  </a:cxn>
                  <a:cxn ang="0">
                    <a:pos x="0" y="0"/>
                  </a:cxn>
                  <a:cxn ang="0">
                    <a:pos x="524" y="143"/>
                  </a:cxn>
                  <a:cxn ang="0">
                    <a:pos x="793" y="60"/>
                  </a:cxn>
                  <a:cxn ang="0">
                    <a:pos x="1451" y="815"/>
                  </a:cxn>
                  <a:cxn ang="0">
                    <a:pos x="793" y="1569"/>
                  </a:cxn>
                  <a:cxn ang="0">
                    <a:pos x="524" y="1356"/>
                  </a:cxn>
                  <a:cxn ang="0">
                    <a:pos x="524" y="143"/>
                  </a:cxn>
                </a:cxnLst>
                <a:rect l="0" t="0" r="r" b="b"/>
                <a:pathLst>
                  <a:path w="1798" h="1630">
                    <a:moveTo>
                      <a:pt x="0" y="0"/>
                    </a:moveTo>
                    <a:lnTo>
                      <a:pt x="0" y="60"/>
                    </a:lnTo>
                    <a:cubicBezTo>
                      <a:pt x="179" y="62"/>
                      <a:pt x="199" y="80"/>
                      <a:pt x="199" y="272"/>
                    </a:cubicBezTo>
                    <a:lnTo>
                      <a:pt x="199" y="1356"/>
                    </a:lnTo>
                    <a:cubicBezTo>
                      <a:pt x="199" y="1549"/>
                      <a:pt x="179" y="1567"/>
                      <a:pt x="0" y="1569"/>
                    </a:cubicBezTo>
                    <a:lnTo>
                      <a:pt x="0" y="1630"/>
                    </a:lnTo>
                    <a:lnTo>
                      <a:pt x="943" y="1630"/>
                    </a:lnTo>
                    <a:cubicBezTo>
                      <a:pt x="1431" y="1630"/>
                      <a:pt x="1798" y="1316"/>
                      <a:pt x="1798" y="815"/>
                    </a:cubicBezTo>
                    <a:cubicBezTo>
                      <a:pt x="1798" y="320"/>
                      <a:pt x="1368" y="0"/>
                      <a:pt x="900" y="0"/>
                    </a:cubicBezTo>
                    <a:lnTo>
                      <a:pt x="0" y="0"/>
                    </a:lnTo>
                    <a:moveTo>
                      <a:pt x="524" y="143"/>
                    </a:moveTo>
                    <a:cubicBezTo>
                      <a:pt x="524" y="75"/>
                      <a:pt x="533" y="60"/>
                      <a:pt x="793" y="60"/>
                    </a:cubicBezTo>
                    <a:cubicBezTo>
                      <a:pt x="1200" y="60"/>
                      <a:pt x="1451" y="389"/>
                      <a:pt x="1451" y="815"/>
                    </a:cubicBezTo>
                    <a:cubicBezTo>
                      <a:pt x="1451" y="1240"/>
                      <a:pt x="1245" y="1569"/>
                      <a:pt x="793" y="1569"/>
                    </a:cubicBezTo>
                    <a:cubicBezTo>
                      <a:pt x="560" y="1569"/>
                      <a:pt x="520" y="1549"/>
                      <a:pt x="524" y="1356"/>
                    </a:cubicBezTo>
                    <a:lnTo>
                      <a:pt x="524" y="143"/>
                    </a:lnTo>
                  </a:path>
                </a:pathLst>
              </a:custGeom>
              <a:solidFill>
                <a:srgbClr val="FFFFFF"/>
              </a:solidFill>
              <a:ln w="0">
                <a:noFill/>
                <a:prstDash val="solid"/>
                <a:round/>
                <a:headEnd/>
                <a:tailEnd/>
              </a:ln>
            </p:spPr>
            <p:txBody>
              <a:bodyPr/>
              <a:lstStyle/>
              <a:p>
                <a:pPr>
                  <a:defRPr/>
                </a:pPr>
                <a:endParaRPr lang="en-US"/>
              </a:p>
            </p:txBody>
          </p:sp>
          <p:sp>
            <p:nvSpPr>
              <p:cNvPr id="394593" name="Freeform 353"/>
              <p:cNvSpPr>
                <a:spLocks/>
              </p:cNvSpPr>
              <p:nvPr userDrawn="1"/>
            </p:nvSpPr>
            <p:spPr bwMode="invGray">
              <a:xfrm>
                <a:off x="2597" y="2010"/>
                <a:ext cx="240" cy="325"/>
              </a:xfrm>
              <a:custGeom>
                <a:avLst/>
                <a:gdLst/>
                <a:ahLst/>
                <a:cxnLst>
                  <a:cxn ang="0">
                    <a:pos x="1104" y="578"/>
                  </a:cxn>
                  <a:cxn ang="0">
                    <a:pos x="1048" y="578"/>
                  </a:cxn>
                  <a:cxn ang="0">
                    <a:pos x="524" y="61"/>
                  </a:cxn>
                  <a:cxn ang="0">
                    <a:pos x="231" y="303"/>
                  </a:cxn>
                  <a:cxn ang="0">
                    <a:pos x="721" y="667"/>
                  </a:cxn>
                  <a:cxn ang="0">
                    <a:pos x="1209" y="1182"/>
                  </a:cxn>
                  <a:cxn ang="0">
                    <a:pos x="591" y="1693"/>
                  </a:cxn>
                  <a:cxn ang="0">
                    <a:pos x="329" y="1659"/>
                  </a:cxn>
                  <a:cxn ang="0">
                    <a:pos x="161" y="1624"/>
                  </a:cxn>
                  <a:cxn ang="0">
                    <a:pos x="69" y="1688"/>
                  </a:cxn>
                  <a:cxn ang="0">
                    <a:pos x="2" y="1688"/>
                  </a:cxn>
                  <a:cxn ang="0">
                    <a:pos x="2" y="1115"/>
                  </a:cxn>
                  <a:cxn ang="0">
                    <a:pos x="51" y="1115"/>
                  </a:cxn>
                  <a:cxn ang="0">
                    <a:pos x="591" y="1632"/>
                  </a:cxn>
                  <a:cxn ang="0">
                    <a:pos x="965" y="1370"/>
                  </a:cxn>
                  <a:cxn ang="0">
                    <a:pos x="484" y="972"/>
                  </a:cxn>
                  <a:cxn ang="0">
                    <a:pos x="0" y="459"/>
                  </a:cxn>
                  <a:cxn ang="0">
                    <a:pos x="519" y="0"/>
                  </a:cxn>
                  <a:cxn ang="0">
                    <a:pos x="793" y="43"/>
                  </a:cxn>
                  <a:cxn ang="0">
                    <a:pos x="938" y="85"/>
                  </a:cxn>
                  <a:cxn ang="0">
                    <a:pos x="1055" y="14"/>
                  </a:cxn>
                  <a:cxn ang="0">
                    <a:pos x="1104" y="14"/>
                  </a:cxn>
                  <a:cxn ang="0">
                    <a:pos x="1104" y="578"/>
                  </a:cxn>
                </a:cxnLst>
                <a:rect l="0" t="0" r="r" b="b"/>
                <a:pathLst>
                  <a:path w="1209" h="1693">
                    <a:moveTo>
                      <a:pt x="1104" y="578"/>
                    </a:moveTo>
                    <a:lnTo>
                      <a:pt x="1048" y="578"/>
                    </a:lnTo>
                    <a:cubicBezTo>
                      <a:pt x="978" y="347"/>
                      <a:pt x="797" y="61"/>
                      <a:pt x="524" y="61"/>
                    </a:cubicBezTo>
                    <a:cubicBezTo>
                      <a:pt x="385" y="61"/>
                      <a:pt x="231" y="141"/>
                      <a:pt x="231" y="303"/>
                    </a:cubicBezTo>
                    <a:cubicBezTo>
                      <a:pt x="231" y="493"/>
                      <a:pt x="475" y="567"/>
                      <a:pt x="721" y="667"/>
                    </a:cubicBezTo>
                    <a:cubicBezTo>
                      <a:pt x="965" y="766"/>
                      <a:pt x="1209" y="892"/>
                      <a:pt x="1209" y="1182"/>
                    </a:cubicBezTo>
                    <a:cubicBezTo>
                      <a:pt x="1209" y="1572"/>
                      <a:pt x="947" y="1693"/>
                      <a:pt x="591" y="1693"/>
                    </a:cubicBezTo>
                    <a:cubicBezTo>
                      <a:pt x="504" y="1693"/>
                      <a:pt x="410" y="1675"/>
                      <a:pt x="329" y="1659"/>
                    </a:cubicBezTo>
                    <a:cubicBezTo>
                      <a:pt x="251" y="1641"/>
                      <a:pt x="186" y="1624"/>
                      <a:pt x="161" y="1624"/>
                    </a:cubicBezTo>
                    <a:cubicBezTo>
                      <a:pt x="134" y="1624"/>
                      <a:pt x="96" y="1659"/>
                      <a:pt x="69" y="1688"/>
                    </a:cubicBezTo>
                    <a:lnTo>
                      <a:pt x="2" y="1688"/>
                    </a:lnTo>
                    <a:lnTo>
                      <a:pt x="2" y="1115"/>
                    </a:lnTo>
                    <a:lnTo>
                      <a:pt x="51" y="1115"/>
                    </a:lnTo>
                    <a:cubicBezTo>
                      <a:pt x="161" y="1391"/>
                      <a:pt x="293" y="1632"/>
                      <a:pt x="591" y="1632"/>
                    </a:cubicBezTo>
                    <a:cubicBezTo>
                      <a:pt x="779" y="1632"/>
                      <a:pt x="965" y="1541"/>
                      <a:pt x="965" y="1370"/>
                    </a:cubicBezTo>
                    <a:cubicBezTo>
                      <a:pt x="965" y="1149"/>
                      <a:pt x="723" y="1070"/>
                      <a:pt x="484" y="972"/>
                    </a:cubicBezTo>
                    <a:cubicBezTo>
                      <a:pt x="242" y="873"/>
                      <a:pt x="0" y="757"/>
                      <a:pt x="0" y="459"/>
                    </a:cubicBezTo>
                    <a:cubicBezTo>
                      <a:pt x="0" y="164"/>
                      <a:pt x="248" y="0"/>
                      <a:pt x="519" y="0"/>
                    </a:cubicBezTo>
                    <a:cubicBezTo>
                      <a:pt x="627" y="0"/>
                      <a:pt x="721" y="21"/>
                      <a:pt x="793" y="43"/>
                    </a:cubicBezTo>
                    <a:cubicBezTo>
                      <a:pt x="864" y="63"/>
                      <a:pt x="915" y="85"/>
                      <a:pt x="938" y="85"/>
                    </a:cubicBezTo>
                    <a:cubicBezTo>
                      <a:pt x="983" y="85"/>
                      <a:pt x="1032" y="50"/>
                      <a:pt x="1055" y="14"/>
                    </a:cubicBezTo>
                    <a:lnTo>
                      <a:pt x="1104" y="14"/>
                    </a:lnTo>
                    <a:lnTo>
                      <a:pt x="1104" y="578"/>
                    </a:lnTo>
                  </a:path>
                </a:pathLst>
              </a:custGeom>
              <a:solidFill>
                <a:srgbClr val="FFFFFF"/>
              </a:solidFill>
              <a:ln w="0">
                <a:noFill/>
                <a:prstDash val="solid"/>
                <a:round/>
                <a:headEnd/>
                <a:tailEnd/>
              </a:ln>
            </p:spPr>
            <p:txBody>
              <a:bodyPr/>
              <a:lstStyle/>
              <a:p>
                <a:pPr>
                  <a:defRPr/>
                </a:pPr>
                <a:endParaRPr lang="en-US"/>
              </a:p>
            </p:txBody>
          </p:sp>
          <p:sp>
            <p:nvSpPr>
              <p:cNvPr id="394594" name="Freeform 354"/>
              <p:cNvSpPr>
                <a:spLocks/>
              </p:cNvSpPr>
              <p:nvPr userDrawn="1"/>
            </p:nvSpPr>
            <p:spPr bwMode="invGray">
              <a:xfrm>
                <a:off x="2847" y="2000"/>
                <a:ext cx="73" cy="136"/>
              </a:xfrm>
              <a:custGeom>
                <a:avLst/>
                <a:gdLst/>
                <a:ahLst/>
                <a:cxnLst>
                  <a:cxn ang="0">
                    <a:pos x="30" y="662"/>
                  </a:cxn>
                  <a:cxn ang="0">
                    <a:pos x="196" y="418"/>
                  </a:cxn>
                  <a:cxn ang="0">
                    <a:pos x="97" y="331"/>
                  </a:cxn>
                  <a:cxn ang="0">
                    <a:pos x="2" y="166"/>
                  </a:cxn>
                  <a:cxn ang="0">
                    <a:pos x="151" y="0"/>
                  </a:cxn>
                  <a:cxn ang="0">
                    <a:pos x="364" y="222"/>
                  </a:cxn>
                  <a:cxn ang="0">
                    <a:pos x="71" y="709"/>
                  </a:cxn>
                  <a:cxn ang="0">
                    <a:pos x="30" y="662"/>
                  </a:cxn>
                </a:cxnLst>
                <a:rect l="0" t="0" r="r" b="b"/>
                <a:pathLst>
                  <a:path w="364" h="709">
                    <a:moveTo>
                      <a:pt x="30" y="662"/>
                    </a:moveTo>
                    <a:cubicBezTo>
                      <a:pt x="52" y="643"/>
                      <a:pt x="199" y="492"/>
                      <a:pt x="196" y="418"/>
                    </a:cubicBezTo>
                    <a:cubicBezTo>
                      <a:pt x="196" y="383"/>
                      <a:pt x="146" y="364"/>
                      <a:pt x="97" y="331"/>
                    </a:cubicBezTo>
                    <a:cubicBezTo>
                      <a:pt x="50" y="295"/>
                      <a:pt x="2" y="250"/>
                      <a:pt x="2" y="166"/>
                    </a:cubicBezTo>
                    <a:cubicBezTo>
                      <a:pt x="0" y="76"/>
                      <a:pt x="63" y="10"/>
                      <a:pt x="151" y="0"/>
                    </a:cubicBezTo>
                    <a:cubicBezTo>
                      <a:pt x="300" y="0"/>
                      <a:pt x="364" y="99"/>
                      <a:pt x="364" y="222"/>
                    </a:cubicBezTo>
                    <a:cubicBezTo>
                      <a:pt x="364" y="430"/>
                      <a:pt x="236" y="596"/>
                      <a:pt x="71" y="709"/>
                    </a:cubicBezTo>
                    <a:lnTo>
                      <a:pt x="30" y="662"/>
                    </a:lnTo>
                  </a:path>
                </a:pathLst>
              </a:custGeom>
              <a:solidFill>
                <a:srgbClr val="FFFFFF"/>
              </a:solidFill>
              <a:ln w="0">
                <a:noFill/>
                <a:prstDash val="solid"/>
                <a:round/>
                <a:headEnd/>
                <a:tailEnd/>
              </a:ln>
            </p:spPr>
            <p:txBody>
              <a:bodyPr/>
              <a:lstStyle/>
              <a:p>
                <a:pPr>
                  <a:defRPr/>
                </a:pPr>
                <a:endParaRPr lang="en-US"/>
              </a:p>
            </p:txBody>
          </p:sp>
          <p:sp>
            <p:nvSpPr>
              <p:cNvPr id="394595" name="Freeform 355"/>
              <p:cNvSpPr>
                <a:spLocks/>
              </p:cNvSpPr>
              <p:nvPr userDrawn="1"/>
            </p:nvSpPr>
            <p:spPr bwMode="invGray">
              <a:xfrm>
                <a:off x="3077" y="2010"/>
                <a:ext cx="292" cy="314"/>
              </a:xfrm>
              <a:custGeom>
                <a:avLst/>
                <a:gdLst/>
                <a:ahLst/>
                <a:cxnLst>
                  <a:cxn ang="0">
                    <a:pos x="165" y="272"/>
                  </a:cxn>
                  <a:cxn ang="0">
                    <a:pos x="0" y="60"/>
                  </a:cxn>
                  <a:cxn ang="0">
                    <a:pos x="0" y="0"/>
                  </a:cxn>
                  <a:cxn ang="0">
                    <a:pos x="1307" y="0"/>
                  </a:cxn>
                  <a:cxn ang="0">
                    <a:pos x="1478" y="427"/>
                  </a:cxn>
                  <a:cxn ang="0">
                    <a:pos x="1437" y="443"/>
                  </a:cxn>
                  <a:cxn ang="0">
                    <a:pos x="857" y="60"/>
                  </a:cxn>
                  <a:cxn ang="0">
                    <a:pos x="490" y="60"/>
                  </a:cxn>
                  <a:cxn ang="0">
                    <a:pos x="490" y="758"/>
                  </a:cxn>
                  <a:cxn ang="0">
                    <a:pos x="620" y="758"/>
                  </a:cxn>
                  <a:cxn ang="0">
                    <a:pos x="1101" y="429"/>
                  </a:cxn>
                  <a:cxn ang="0">
                    <a:pos x="1155" y="429"/>
                  </a:cxn>
                  <a:cxn ang="0">
                    <a:pos x="1155" y="1189"/>
                  </a:cxn>
                  <a:cxn ang="0">
                    <a:pos x="1101" y="1189"/>
                  </a:cxn>
                  <a:cxn ang="0">
                    <a:pos x="620" y="819"/>
                  </a:cxn>
                  <a:cxn ang="0">
                    <a:pos x="490" y="819"/>
                  </a:cxn>
                  <a:cxn ang="0">
                    <a:pos x="490" y="1459"/>
                  </a:cxn>
                  <a:cxn ang="0">
                    <a:pos x="575" y="1569"/>
                  </a:cxn>
                  <a:cxn ang="0">
                    <a:pos x="810" y="1569"/>
                  </a:cxn>
                  <a:cxn ang="0">
                    <a:pos x="1466" y="1157"/>
                  </a:cxn>
                  <a:cxn ang="0">
                    <a:pos x="1516" y="1184"/>
                  </a:cxn>
                  <a:cxn ang="0">
                    <a:pos x="1390" y="1630"/>
                  </a:cxn>
                  <a:cxn ang="0">
                    <a:pos x="0" y="1630"/>
                  </a:cxn>
                  <a:cxn ang="0">
                    <a:pos x="0" y="1569"/>
                  </a:cxn>
                  <a:cxn ang="0">
                    <a:pos x="165" y="1356"/>
                  </a:cxn>
                  <a:cxn ang="0">
                    <a:pos x="165" y="272"/>
                  </a:cxn>
                </a:cxnLst>
                <a:rect l="0" t="0" r="r" b="b"/>
                <a:pathLst>
                  <a:path w="1516" h="1630">
                    <a:moveTo>
                      <a:pt x="165" y="272"/>
                    </a:moveTo>
                    <a:cubicBezTo>
                      <a:pt x="165" y="80"/>
                      <a:pt x="145" y="62"/>
                      <a:pt x="0" y="60"/>
                    </a:cubicBezTo>
                    <a:lnTo>
                      <a:pt x="0" y="0"/>
                    </a:lnTo>
                    <a:lnTo>
                      <a:pt x="1307" y="0"/>
                    </a:lnTo>
                    <a:lnTo>
                      <a:pt x="1478" y="427"/>
                    </a:lnTo>
                    <a:lnTo>
                      <a:pt x="1437" y="443"/>
                    </a:lnTo>
                    <a:cubicBezTo>
                      <a:pt x="1233" y="188"/>
                      <a:pt x="1099" y="60"/>
                      <a:pt x="857" y="60"/>
                    </a:cubicBezTo>
                    <a:lnTo>
                      <a:pt x="490" y="60"/>
                    </a:lnTo>
                    <a:lnTo>
                      <a:pt x="490" y="758"/>
                    </a:lnTo>
                    <a:lnTo>
                      <a:pt x="620" y="758"/>
                    </a:lnTo>
                    <a:cubicBezTo>
                      <a:pt x="845" y="758"/>
                      <a:pt x="1076" y="685"/>
                      <a:pt x="1101" y="429"/>
                    </a:cubicBezTo>
                    <a:lnTo>
                      <a:pt x="1155" y="429"/>
                    </a:lnTo>
                    <a:lnTo>
                      <a:pt x="1155" y="1189"/>
                    </a:lnTo>
                    <a:lnTo>
                      <a:pt x="1101" y="1189"/>
                    </a:lnTo>
                    <a:cubicBezTo>
                      <a:pt x="1076" y="935"/>
                      <a:pt x="955" y="819"/>
                      <a:pt x="620" y="819"/>
                    </a:cubicBezTo>
                    <a:lnTo>
                      <a:pt x="490" y="819"/>
                    </a:lnTo>
                    <a:lnTo>
                      <a:pt x="490" y="1459"/>
                    </a:lnTo>
                    <a:cubicBezTo>
                      <a:pt x="490" y="1547"/>
                      <a:pt x="497" y="1569"/>
                      <a:pt x="575" y="1569"/>
                    </a:cubicBezTo>
                    <a:lnTo>
                      <a:pt x="810" y="1569"/>
                    </a:lnTo>
                    <a:cubicBezTo>
                      <a:pt x="1182" y="1569"/>
                      <a:pt x="1258" y="1448"/>
                      <a:pt x="1466" y="1157"/>
                    </a:cubicBezTo>
                    <a:lnTo>
                      <a:pt x="1516" y="1184"/>
                    </a:lnTo>
                    <a:lnTo>
                      <a:pt x="1390" y="1630"/>
                    </a:lnTo>
                    <a:lnTo>
                      <a:pt x="0" y="1630"/>
                    </a:lnTo>
                    <a:lnTo>
                      <a:pt x="0" y="1569"/>
                    </a:lnTo>
                    <a:cubicBezTo>
                      <a:pt x="145" y="1567"/>
                      <a:pt x="165" y="1549"/>
                      <a:pt x="165" y="1356"/>
                    </a:cubicBezTo>
                    <a:lnTo>
                      <a:pt x="165" y="272"/>
                    </a:lnTo>
                  </a:path>
                </a:pathLst>
              </a:custGeom>
              <a:solidFill>
                <a:srgbClr val="FFFFFF"/>
              </a:solidFill>
              <a:ln w="0">
                <a:noFill/>
                <a:prstDash val="solid"/>
                <a:round/>
                <a:headEnd/>
                <a:tailEnd/>
              </a:ln>
            </p:spPr>
            <p:txBody>
              <a:bodyPr/>
              <a:lstStyle/>
              <a:p>
                <a:pPr>
                  <a:defRPr/>
                </a:pPr>
                <a:endParaRPr lang="en-US"/>
              </a:p>
            </p:txBody>
          </p:sp>
        </p:grpSp>
      </p:grpSp>
      <p:grpSp>
        <p:nvGrpSpPr>
          <p:cNvPr id="3083" name="Group 356"/>
          <p:cNvGrpSpPr>
            <a:grpSpLocks/>
          </p:cNvGrpSpPr>
          <p:nvPr userDrawn="1"/>
        </p:nvGrpSpPr>
        <p:grpSpPr bwMode="auto">
          <a:xfrm>
            <a:off x="7832725" y="5986463"/>
            <a:ext cx="496888" cy="496887"/>
            <a:chOff x="3836" y="1202"/>
            <a:chExt cx="530" cy="530"/>
          </a:xfrm>
        </p:grpSpPr>
        <p:sp>
          <p:nvSpPr>
            <p:cNvPr id="394597" name="Rectangle 357"/>
            <p:cNvSpPr>
              <a:spLocks noChangeArrowheads="1"/>
            </p:cNvSpPr>
            <p:nvPr userDrawn="1"/>
          </p:nvSpPr>
          <p:spPr bwMode="auto">
            <a:xfrm>
              <a:off x="3836" y="1202"/>
              <a:ext cx="530" cy="530"/>
            </a:xfrm>
            <a:prstGeom prst="rect">
              <a:avLst/>
            </a:prstGeom>
            <a:solidFill>
              <a:srgbClr val="FFFFFF"/>
            </a:solidFill>
            <a:ln w="12700">
              <a:solidFill>
                <a:schemeClr val="tx1"/>
              </a:solidFill>
              <a:miter lim="800000"/>
              <a:headEnd/>
              <a:tailEnd/>
            </a:ln>
            <a:effectLst/>
          </p:spPr>
          <p:txBody>
            <a:bodyPr wrap="none" anchor="ctr"/>
            <a:lstStyle/>
            <a:p>
              <a:pPr>
                <a:defRPr/>
              </a:pPr>
              <a:endParaRPr lang="en-US"/>
            </a:p>
          </p:txBody>
        </p:sp>
        <p:grpSp>
          <p:nvGrpSpPr>
            <p:cNvPr id="3095" name="Group 358"/>
            <p:cNvGrpSpPr>
              <a:grpSpLocks/>
            </p:cNvGrpSpPr>
            <p:nvPr userDrawn="1"/>
          </p:nvGrpSpPr>
          <p:grpSpPr bwMode="auto">
            <a:xfrm>
              <a:off x="3858" y="1385"/>
              <a:ext cx="494" cy="140"/>
              <a:chOff x="-4638" y="1344"/>
              <a:chExt cx="3943" cy="1121"/>
            </a:xfrm>
          </p:grpSpPr>
          <p:sp>
            <p:nvSpPr>
              <p:cNvPr id="394599" name="Freeform 359"/>
              <p:cNvSpPr>
                <a:spLocks/>
              </p:cNvSpPr>
              <p:nvPr userDrawn="1"/>
            </p:nvSpPr>
            <p:spPr bwMode="auto">
              <a:xfrm>
                <a:off x="-3394" y="1723"/>
                <a:ext cx="581" cy="569"/>
              </a:xfrm>
              <a:custGeom>
                <a:avLst/>
                <a:gdLst/>
                <a:ahLst/>
                <a:cxnLst>
                  <a:cxn ang="0">
                    <a:pos x="1516" y="2964"/>
                  </a:cxn>
                  <a:cxn ang="0">
                    <a:pos x="0" y="1483"/>
                  </a:cxn>
                  <a:cxn ang="0">
                    <a:pos x="1516" y="1"/>
                  </a:cxn>
                  <a:cxn ang="0">
                    <a:pos x="2934" y="948"/>
                  </a:cxn>
                  <a:cxn ang="0">
                    <a:pos x="2951" y="1001"/>
                  </a:cxn>
                  <a:cxn ang="0">
                    <a:pos x="2250" y="1001"/>
                  </a:cxn>
                  <a:cxn ang="0">
                    <a:pos x="2238" y="981"/>
                  </a:cxn>
                  <a:cxn ang="0">
                    <a:pos x="1516" y="563"/>
                  </a:cxn>
                  <a:cxn ang="0">
                    <a:pos x="659" y="1483"/>
                  </a:cxn>
                  <a:cxn ang="0">
                    <a:pos x="1516" y="2406"/>
                  </a:cxn>
                  <a:cxn ang="0">
                    <a:pos x="2295" y="1869"/>
                  </a:cxn>
                  <a:cxn ang="0">
                    <a:pos x="1555" y="1869"/>
                  </a:cxn>
                  <a:cxn ang="0">
                    <a:pos x="1555" y="1299"/>
                  </a:cxn>
                  <a:cxn ang="0">
                    <a:pos x="3022" y="1299"/>
                  </a:cxn>
                  <a:cxn ang="0">
                    <a:pos x="3023" y="1338"/>
                  </a:cxn>
                  <a:cxn ang="0">
                    <a:pos x="3025" y="1415"/>
                  </a:cxn>
                  <a:cxn ang="0">
                    <a:pos x="2595" y="2546"/>
                  </a:cxn>
                  <a:cxn ang="0">
                    <a:pos x="1517" y="2964"/>
                  </a:cxn>
                  <a:cxn ang="0">
                    <a:pos x="1516" y="2964"/>
                  </a:cxn>
                </a:cxnLst>
                <a:rect l="0" t="0" r="r" b="b"/>
                <a:pathLst>
                  <a:path w="3025" h="2964">
                    <a:moveTo>
                      <a:pt x="1516" y="2964"/>
                    </a:moveTo>
                    <a:cubicBezTo>
                      <a:pt x="668" y="2962"/>
                      <a:pt x="2" y="2313"/>
                      <a:pt x="0" y="1483"/>
                    </a:cubicBezTo>
                    <a:cubicBezTo>
                      <a:pt x="2" y="652"/>
                      <a:pt x="668" y="3"/>
                      <a:pt x="1516" y="1"/>
                    </a:cubicBezTo>
                    <a:cubicBezTo>
                      <a:pt x="2204" y="0"/>
                      <a:pt x="2736" y="362"/>
                      <a:pt x="2934" y="948"/>
                    </a:cubicBezTo>
                    <a:lnTo>
                      <a:pt x="2951" y="1001"/>
                    </a:lnTo>
                    <a:lnTo>
                      <a:pt x="2250" y="1001"/>
                    </a:lnTo>
                    <a:lnTo>
                      <a:pt x="2238" y="981"/>
                    </a:lnTo>
                    <a:cubicBezTo>
                      <a:pt x="2100" y="733"/>
                      <a:pt x="1852" y="564"/>
                      <a:pt x="1516" y="563"/>
                    </a:cubicBezTo>
                    <a:cubicBezTo>
                      <a:pt x="1037" y="565"/>
                      <a:pt x="659" y="981"/>
                      <a:pt x="659" y="1483"/>
                    </a:cubicBezTo>
                    <a:cubicBezTo>
                      <a:pt x="659" y="1988"/>
                      <a:pt x="1037" y="2405"/>
                      <a:pt x="1516" y="2406"/>
                    </a:cubicBezTo>
                    <a:cubicBezTo>
                      <a:pt x="1909" y="2406"/>
                      <a:pt x="2198" y="2164"/>
                      <a:pt x="2295" y="1869"/>
                    </a:cubicBezTo>
                    <a:lnTo>
                      <a:pt x="1555" y="1869"/>
                    </a:lnTo>
                    <a:lnTo>
                      <a:pt x="1555" y="1299"/>
                    </a:lnTo>
                    <a:lnTo>
                      <a:pt x="3022" y="1299"/>
                    </a:lnTo>
                    <a:lnTo>
                      <a:pt x="3023" y="1338"/>
                    </a:lnTo>
                    <a:cubicBezTo>
                      <a:pt x="3024" y="1364"/>
                      <a:pt x="3025" y="1389"/>
                      <a:pt x="3025" y="1415"/>
                    </a:cubicBezTo>
                    <a:cubicBezTo>
                      <a:pt x="3025" y="1887"/>
                      <a:pt x="2865" y="2276"/>
                      <a:pt x="2595" y="2546"/>
                    </a:cubicBezTo>
                    <a:cubicBezTo>
                      <a:pt x="2326" y="2815"/>
                      <a:pt x="1948" y="2964"/>
                      <a:pt x="1517" y="2964"/>
                    </a:cubicBezTo>
                    <a:lnTo>
                      <a:pt x="1516" y="2964"/>
                    </a:lnTo>
                  </a:path>
                </a:pathLst>
              </a:custGeom>
              <a:solidFill>
                <a:srgbClr val="B2BB1D"/>
              </a:solidFill>
              <a:ln w="0">
                <a:noFill/>
                <a:prstDash val="solid"/>
                <a:round/>
                <a:headEnd/>
                <a:tailEnd/>
              </a:ln>
            </p:spPr>
            <p:txBody>
              <a:bodyPr/>
              <a:lstStyle/>
              <a:p>
                <a:pPr>
                  <a:defRPr/>
                </a:pPr>
                <a:endParaRPr lang="en-US"/>
              </a:p>
            </p:txBody>
          </p:sp>
          <p:sp>
            <p:nvSpPr>
              <p:cNvPr id="394600" name="Freeform 360"/>
              <p:cNvSpPr>
                <a:spLocks/>
              </p:cNvSpPr>
              <p:nvPr userDrawn="1"/>
            </p:nvSpPr>
            <p:spPr bwMode="auto">
              <a:xfrm>
                <a:off x="-2759" y="1723"/>
                <a:ext cx="595" cy="569"/>
              </a:xfrm>
              <a:custGeom>
                <a:avLst/>
                <a:gdLst/>
                <a:ahLst/>
                <a:cxnLst>
                  <a:cxn ang="0">
                    <a:pos x="2303" y="1549"/>
                  </a:cxn>
                  <a:cxn ang="0">
                    <a:pos x="1541" y="2319"/>
                  </a:cxn>
                  <a:cxn ang="0">
                    <a:pos x="770" y="1488"/>
                  </a:cxn>
                  <a:cxn ang="0">
                    <a:pos x="1541" y="664"/>
                  </a:cxn>
                  <a:cxn ang="0">
                    <a:pos x="2071" y="864"/>
                  </a:cxn>
                  <a:cxn ang="0">
                    <a:pos x="2622" y="417"/>
                  </a:cxn>
                  <a:cxn ang="0">
                    <a:pos x="1541" y="0"/>
                  </a:cxn>
                  <a:cxn ang="0">
                    <a:pos x="0" y="1488"/>
                  </a:cxn>
                  <a:cxn ang="0">
                    <a:pos x="1541" y="2977"/>
                  </a:cxn>
                  <a:cxn ang="0">
                    <a:pos x="3076" y="1488"/>
                  </a:cxn>
                  <a:cxn ang="0">
                    <a:pos x="2994" y="998"/>
                  </a:cxn>
                  <a:cxn ang="0">
                    <a:pos x="2303" y="1549"/>
                  </a:cxn>
                </a:cxnLst>
                <a:rect l="0" t="0" r="r" b="b"/>
                <a:pathLst>
                  <a:path w="3076" h="2977">
                    <a:moveTo>
                      <a:pt x="2303" y="1549"/>
                    </a:moveTo>
                    <a:cubicBezTo>
                      <a:pt x="2278" y="2008"/>
                      <a:pt x="1994" y="2317"/>
                      <a:pt x="1541" y="2319"/>
                    </a:cubicBezTo>
                    <a:cubicBezTo>
                      <a:pt x="1068" y="2317"/>
                      <a:pt x="773" y="1980"/>
                      <a:pt x="770" y="1488"/>
                    </a:cubicBezTo>
                    <a:cubicBezTo>
                      <a:pt x="773" y="997"/>
                      <a:pt x="1068" y="666"/>
                      <a:pt x="1541" y="664"/>
                    </a:cubicBezTo>
                    <a:cubicBezTo>
                      <a:pt x="1762" y="665"/>
                      <a:pt x="1941" y="738"/>
                      <a:pt x="2071" y="864"/>
                    </a:cubicBezTo>
                    <a:cubicBezTo>
                      <a:pt x="2228" y="726"/>
                      <a:pt x="2413" y="572"/>
                      <a:pt x="2622" y="417"/>
                    </a:cubicBezTo>
                    <a:cubicBezTo>
                      <a:pt x="2347" y="157"/>
                      <a:pt x="1969" y="1"/>
                      <a:pt x="1541" y="0"/>
                    </a:cubicBezTo>
                    <a:cubicBezTo>
                      <a:pt x="681" y="2"/>
                      <a:pt x="2" y="639"/>
                      <a:pt x="0" y="1488"/>
                    </a:cubicBezTo>
                    <a:cubicBezTo>
                      <a:pt x="2" y="2337"/>
                      <a:pt x="681" y="2975"/>
                      <a:pt x="1541" y="2977"/>
                    </a:cubicBezTo>
                    <a:cubicBezTo>
                      <a:pt x="2408" y="2975"/>
                      <a:pt x="3074" y="2337"/>
                      <a:pt x="3076" y="1488"/>
                    </a:cubicBezTo>
                    <a:cubicBezTo>
                      <a:pt x="3075" y="1314"/>
                      <a:pt x="3046" y="1150"/>
                      <a:pt x="2994" y="998"/>
                    </a:cubicBezTo>
                    <a:cubicBezTo>
                      <a:pt x="2762" y="1151"/>
                      <a:pt x="2529" y="1332"/>
                      <a:pt x="2303" y="1549"/>
                    </a:cubicBezTo>
                  </a:path>
                </a:pathLst>
              </a:custGeom>
              <a:solidFill>
                <a:srgbClr val="B2BB1D"/>
              </a:solidFill>
              <a:ln w="0">
                <a:noFill/>
                <a:prstDash val="solid"/>
                <a:round/>
                <a:headEnd/>
                <a:tailEnd/>
              </a:ln>
            </p:spPr>
            <p:txBody>
              <a:bodyPr/>
              <a:lstStyle/>
              <a:p>
                <a:pPr>
                  <a:defRPr/>
                </a:pPr>
                <a:endParaRPr lang="en-US"/>
              </a:p>
            </p:txBody>
          </p:sp>
          <p:sp>
            <p:nvSpPr>
              <p:cNvPr id="394601" name="Freeform 361"/>
              <p:cNvSpPr>
                <a:spLocks/>
              </p:cNvSpPr>
              <p:nvPr userDrawn="1"/>
            </p:nvSpPr>
            <p:spPr bwMode="auto">
              <a:xfrm>
                <a:off x="-4638" y="1736"/>
                <a:ext cx="689" cy="529"/>
              </a:xfrm>
              <a:custGeom>
                <a:avLst/>
                <a:gdLst/>
                <a:ahLst/>
                <a:cxnLst>
                  <a:cxn ang="0">
                    <a:pos x="3621" y="2758"/>
                  </a:cxn>
                  <a:cxn ang="0">
                    <a:pos x="3015" y="2758"/>
                  </a:cxn>
                  <a:cxn ang="0">
                    <a:pos x="3015" y="1042"/>
                  </a:cxn>
                  <a:cxn ang="0">
                    <a:pos x="2570" y="592"/>
                  </a:cxn>
                  <a:cxn ang="0">
                    <a:pos x="2111" y="1042"/>
                  </a:cxn>
                  <a:cxn ang="0">
                    <a:pos x="2111" y="2758"/>
                  </a:cxn>
                  <a:cxn ang="0">
                    <a:pos x="1505" y="2758"/>
                  </a:cxn>
                  <a:cxn ang="0">
                    <a:pos x="1505" y="1042"/>
                  </a:cxn>
                  <a:cxn ang="0">
                    <a:pos x="1065" y="592"/>
                  </a:cxn>
                  <a:cxn ang="0">
                    <a:pos x="606" y="1042"/>
                  </a:cxn>
                  <a:cxn ang="0">
                    <a:pos x="606" y="2758"/>
                  </a:cxn>
                  <a:cxn ang="0">
                    <a:pos x="0" y="2758"/>
                  </a:cxn>
                  <a:cxn ang="0">
                    <a:pos x="0" y="1056"/>
                  </a:cxn>
                  <a:cxn ang="0">
                    <a:pos x="1065" y="0"/>
                  </a:cxn>
                  <a:cxn ang="0">
                    <a:pos x="1817" y="335"/>
                  </a:cxn>
                  <a:cxn ang="0">
                    <a:pos x="2570" y="0"/>
                  </a:cxn>
                  <a:cxn ang="0">
                    <a:pos x="3621" y="1056"/>
                  </a:cxn>
                  <a:cxn ang="0">
                    <a:pos x="3621" y="2758"/>
                  </a:cxn>
                </a:cxnLst>
                <a:rect l="0" t="0" r="r" b="b"/>
                <a:pathLst>
                  <a:path w="3621" h="2758">
                    <a:moveTo>
                      <a:pt x="3621" y="2758"/>
                    </a:moveTo>
                    <a:lnTo>
                      <a:pt x="3015" y="2758"/>
                    </a:lnTo>
                    <a:lnTo>
                      <a:pt x="3015" y="1042"/>
                    </a:lnTo>
                    <a:cubicBezTo>
                      <a:pt x="3015" y="909"/>
                      <a:pt x="2969" y="592"/>
                      <a:pt x="2570" y="592"/>
                    </a:cubicBezTo>
                    <a:cubicBezTo>
                      <a:pt x="2304" y="592"/>
                      <a:pt x="2111" y="776"/>
                      <a:pt x="2111" y="1042"/>
                    </a:cubicBezTo>
                    <a:lnTo>
                      <a:pt x="2111" y="2758"/>
                    </a:lnTo>
                    <a:lnTo>
                      <a:pt x="1505" y="2758"/>
                    </a:lnTo>
                    <a:lnTo>
                      <a:pt x="1505" y="1042"/>
                    </a:lnTo>
                    <a:cubicBezTo>
                      <a:pt x="1505" y="909"/>
                      <a:pt x="1464" y="592"/>
                      <a:pt x="1065" y="592"/>
                    </a:cubicBezTo>
                    <a:cubicBezTo>
                      <a:pt x="794" y="592"/>
                      <a:pt x="606" y="776"/>
                      <a:pt x="606" y="1042"/>
                    </a:cubicBezTo>
                    <a:lnTo>
                      <a:pt x="606" y="2758"/>
                    </a:lnTo>
                    <a:lnTo>
                      <a:pt x="0" y="2758"/>
                    </a:lnTo>
                    <a:lnTo>
                      <a:pt x="0" y="1056"/>
                    </a:lnTo>
                    <a:cubicBezTo>
                      <a:pt x="0" y="454"/>
                      <a:pt x="418" y="0"/>
                      <a:pt x="1065" y="0"/>
                    </a:cubicBezTo>
                    <a:cubicBezTo>
                      <a:pt x="1386" y="0"/>
                      <a:pt x="1647" y="129"/>
                      <a:pt x="1817" y="335"/>
                    </a:cubicBezTo>
                    <a:cubicBezTo>
                      <a:pt x="1996" y="129"/>
                      <a:pt x="2262" y="0"/>
                      <a:pt x="2570" y="0"/>
                    </a:cubicBezTo>
                    <a:cubicBezTo>
                      <a:pt x="3231" y="0"/>
                      <a:pt x="3621" y="436"/>
                      <a:pt x="3621" y="1056"/>
                    </a:cubicBezTo>
                    <a:lnTo>
                      <a:pt x="3621" y="2758"/>
                    </a:lnTo>
                  </a:path>
                </a:pathLst>
              </a:custGeom>
              <a:solidFill>
                <a:srgbClr val="00447C"/>
              </a:solidFill>
              <a:ln w="0">
                <a:noFill/>
                <a:prstDash val="solid"/>
                <a:round/>
                <a:headEnd/>
                <a:tailEnd/>
              </a:ln>
            </p:spPr>
            <p:txBody>
              <a:bodyPr/>
              <a:lstStyle/>
              <a:p>
                <a:pPr>
                  <a:defRPr/>
                </a:pPr>
                <a:endParaRPr lang="en-US"/>
              </a:p>
            </p:txBody>
          </p:sp>
          <p:sp>
            <p:nvSpPr>
              <p:cNvPr id="394602" name="Freeform 362"/>
              <p:cNvSpPr>
                <a:spLocks/>
              </p:cNvSpPr>
              <p:nvPr userDrawn="1"/>
            </p:nvSpPr>
            <p:spPr bwMode="auto">
              <a:xfrm>
                <a:off x="-3854" y="1750"/>
                <a:ext cx="392" cy="719"/>
              </a:xfrm>
              <a:custGeom>
                <a:avLst/>
                <a:gdLst/>
                <a:ahLst/>
                <a:cxnLst>
                  <a:cxn ang="0">
                    <a:pos x="1998" y="2709"/>
                  </a:cxn>
                  <a:cxn ang="0">
                    <a:pos x="1003" y="3712"/>
                  </a:cxn>
                  <a:cxn ang="0">
                    <a:pos x="30" y="2930"/>
                  </a:cxn>
                  <a:cxn ang="0">
                    <a:pos x="625" y="2930"/>
                  </a:cxn>
                  <a:cxn ang="0">
                    <a:pos x="1003" y="3178"/>
                  </a:cxn>
                  <a:cxn ang="0">
                    <a:pos x="1425" y="2748"/>
                  </a:cxn>
                  <a:cxn ang="0">
                    <a:pos x="1425" y="2487"/>
                  </a:cxn>
                  <a:cxn ang="0">
                    <a:pos x="912" y="2670"/>
                  </a:cxn>
                  <a:cxn ang="0">
                    <a:pos x="0" y="1688"/>
                  </a:cxn>
                  <a:cxn ang="0">
                    <a:pos x="0" y="0"/>
                  </a:cxn>
                  <a:cxn ang="0">
                    <a:pos x="573" y="0"/>
                  </a:cxn>
                  <a:cxn ang="0">
                    <a:pos x="573" y="1688"/>
                  </a:cxn>
                  <a:cxn ang="0">
                    <a:pos x="990" y="2127"/>
                  </a:cxn>
                  <a:cxn ang="0">
                    <a:pos x="1425" y="1688"/>
                  </a:cxn>
                  <a:cxn ang="0">
                    <a:pos x="1425" y="0"/>
                  </a:cxn>
                  <a:cxn ang="0">
                    <a:pos x="1998" y="0"/>
                  </a:cxn>
                  <a:cxn ang="0">
                    <a:pos x="1998" y="2709"/>
                  </a:cxn>
                </a:cxnLst>
                <a:rect l="0" t="0" r="r" b="b"/>
                <a:pathLst>
                  <a:path w="1998" h="3712">
                    <a:moveTo>
                      <a:pt x="1998" y="2709"/>
                    </a:moveTo>
                    <a:cubicBezTo>
                      <a:pt x="1998" y="3313"/>
                      <a:pt x="1603" y="3712"/>
                      <a:pt x="1003" y="3712"/>
                    </a:cubicBezTo>
                    <a:cubicBezTo>
                      <a:pt x="512" y="3712"/>
                      <a:pt x="108" y="3391"/>
                      <a:pt x="30" y="2930"/>
                    </a:cubicBezTo>
                    <a:lnTo>
                      <a:pt x="625" y="2930"/>
                    </a:lnTo>
                    <a:cubicBezTo>
                      <a:pt x="660" y="3096"/>
                      <a:pt x="808" y="3178"/>
                      <a:pt x="1003" y="3178"/>
                    </a:cubicBezTo>
                    <a:cubicBezTo>
                      <a:pt x="1316" y="3178"/>
                      <a:pt x="1425" y="2957"/>
                      <a:pt x="1425" y="2748"/>
                    </a:cubicBezTo>
                    <a:lnTo>
                      <a:pt x="1425" y="2487"/>
                    </a:lnTo>
                    <a:cubicBezTo>
                      <a:pt x="1290" y="2600"/>
                      <a:pt x="1116" y="2670"/>
                      <a:pt x="912" y="2670"/>
                    </a:cubicBezTo>
                    <a:cubicBezTo>
                      <a:pt x="365" y="2670"/>
                      <a:pt x="0" y="2274"/>
                      <a:pt x="0" y="1688"/>
                    </a:cubicBezTo>
                    <a:lnTo>
                      <a:pt x="0" y="0"/>
                    </a:lnTo>
                    <a:lnTo>
                      <a:pt x="573" y="0"/>
                    </a:lnTo>
                    <a:lnTo>
                      <a:pt x="573" y="1688"/>
                    </a:lnTo>
                    <a:cubicBezTo>
                      <a:pt x="573" y="1814"/>
                      <a:pt x="616" y="2127"/>
                      <a:pt x="990" y="2127"/>
                    </a:cubicBezTo>
                    <a:cubicBezTo>
                      <a:pt x="1247" y="2127"/>
                      <a:pt x="1425" y="1940"/>
                      <a:pt x="1425" y="1688"/>
                    </a:cubicBezTo>
                    <a:lnTo>
                      <a:pt x="1425" y="0"/>
                    </a:lnTo>
                    <a:lnTo>
                      <a:pt x="1998" y="0"/>
                    </a:lnTo>
                    <a:lnTo>
                      <a:pt x="1998" y="2709"/>
                    </a:lnTo>
                  </a:path>
                </a:pathLst>
              </a:custGeom>
              <a:solidFill>
                <a:srgbClr val="00447C"/>
              </a:solidFill>
              <a:ln w="0">
                <a:noFill/>
                <a:prstDash val="solid"/>
                <a:round/>
                <a:headEnd/>
                <a:tailEnd/>
              </a:ln>
            </p:spPr>
            <p:txBody>
              <a:bodyPr/>
              <a:lstStyle/>
              <a:p>
                <a:pPr>
                  <a:defRPr/>
                </a:pPr>
                <a:endParaRPr lang="en-US"/>
              </a:p>
            </p:txBody>
          </p:sp>
          <p:sp>
            <p:nvSpPr>
              <p:cNvPr id="394603" name="Freeform 363"/>
              <p:cNvSpPr>
                <a:spLocks/>
              </p:cNvSpPr>
              <p:nvPr userDrawn="1"/>
            </p:nvSpPr>
            <p:spPr bwMode="auto">
              <a:xfrm>
                <a:off x="-1232" y="1736"/>
                <a:ext cx="378" cy="529"/>
              </a:xfrm>
              <a:custGeom>
                <a:avLst/>
                <a:gdLst/>
                <a:ahLst/>
                <a:cxnLst>
                  <a:cxn ang="0">
                    <a:pos x="1161" y="562"/>
                  </a:cxn>
                  <a:cxn ang="0">
                    <a:pos x="1525" y="669"/>
                  </a:cxn>
                  <a:cxn ang="0">
                    <a:pos x="1946" y="266"/>
                  </a:cxn>
                  <a:cxn ang="0">
                    <a:pos x="1161" y="0"/>
                  </a:cxn>
                  <a:cxn ang="0">
                    <a:pos x="0" y="1150"/>
                  </a:cxn>
                  <a:cxn ang="0">
                    <a:pos x="0" y="2755"/>
                  </a:cxn>
                  <a:cxn ang="0">
                    <a:pos x="578" y="2755"/>
                  </a:cxn>
                  <a:cxn ang="0">
                    <a:pos x="578" y="1135"/>
                  </a:cxn>
                  <a:cxn ang="0">
                    <a:pos x="744" y="721"/>
                  </a:cxn>
                  <a:cxn ang="0">
                    <a:pos x="1161" y="562"/>
                  </a:cxn>
                </a:cxnLst>
                <a:rect l="0" t="0" r="r" b="b"/>
                <a:pathLst>
                  <a:path w="1946" h="2755">
                    <a:moveTo>
                      <a:pt x="1161" y="562"/>
                    </a:moveTo>
                    <a:cubicBezTo>
                      <a:pt x="1319" y="561"/>
                      <a:pt x="1439" y="604"/>
                      <a:pt x="1525" y="669"/>
                    </a:cubicBezTo>
                    <a:lnTo>
                      <a:pt x="1946" y="266"/>
                    </a:lnTo>
                    <a:cubicBezTo>
                      <a:pt x="1755" y="98"/>
                      <a:pt x="1492" y="0"/>
                      <a:pt x="1161" y="0"/>
                    </a:cubicBezTo>
                    <a:cubicBezTo>
                      <a:pt x="455" y="2"/>
                      <a:pt x="3" y="490"/>
                      <a:pt x="0" y="1150"/>
                    </a:cubicBezTo>
                    <a:lnTo>
                      <a:pt x="0" y="2755"/>
                    </a:lnTo>
                    <a:lnTo>
                      <a:pt x="578" y="2755"/>
                    </a:lnTo>
                    <a:lnTo>
                      <a:pt x="578" y="1135"/>
                    </a:lnTo>
                    <a:cubicBezTo>
                      <a:pt x="577" y="969"/>
                      <a:pt x="639" y="823"/>
                      <a:pt x="744" y="721"/>
                    </a:cubicBezTo>
                    <a:cubicBezTo>
                      <a:pt x="848" y="619"/>
                      <a:pt x="996" y="562"/>
                      <a:pt x="1161" y="562"/>
                    </a:cubicBezTo>
                  </a:path>
                </a:pathLst>
              </a:custGeom>
              <a:solidFill>
                <a:srgbClr val="00447C"/>
              </a:solidFill>
              <a:ln w="0">
                <a:noFill/>
                <a:prstDash val="solid"/>
                <a:round/>
                <a:headEnd/>
                <a:tailEnd/>
              </a:ln>
            </p:spPr>
            <p:txBody>
              <a:bodyPr/>
              <a:lstStyle/>
              <a:p>
                <a:pPr>
                  <a:defRPr/>
                </a:pPr>
                <a:endParaRPr lang="en-US"/>
              </a:p>
            </p:txBody>
          </p:sp>
          <p:sp>
            <p:nvSpPr>
              <p:cNvPr id="394604" name="Freeform 364"/>
              <p:cNvSpPr>
                <a:spLocks noEditPoints="1"/>
              </p:cNvSpPr>
              <p:nvPr userDrawn="1"/>
            </p:nvSpPr>
            <p:spPr bwMode="auto">
              <a:xfrm>
                <a:off x="-1854" y="1736"/>
                <a:ext cx="554" cy="529"/>
              </a:xfrm>
              <a:custGeom>
                <a:avLst/>
                <a:gdLst/>
                <a:ahLst/>
                <a:cxnLst>
                  <a:cxn ang="0">
                    <a:pos x="658" y="1069"/>
                  </a:cxn>
                  <a:cxn ang="0">
                    <a:pos x="1433" y="505"/>
                  </a:cxn>
                  <a:cxn ang="0">
                    <a:pos x="2219" y="1072"/>
                  </a:cxn>
                  <a:cxn ang="0">
                    <a:pos x="2240" y="1145"/>
                  </a:cxn>
                  <a:cxn ang="0">
                    <a:pos x="633" y="1145"/>
                  </a:cxn>
                  <a:cxn ang="0">
                    <a:pos x="658" y="1069"/>
                  </a:cxn>
                  <a:cxn ang="0">
                    <a:pos x="1438" y="2775"/>
                  </a:cxn>
                  <a:cxn ang="0">
                    <a:pos x="2769" y="1948"/>
                  </a:cxn>
                  <a:cxn ang="0">
                    <a:pos x="2083" y="1948"/>
                  </a:cxn>
                  <a:cxn ang="0">
                    <a:pos x="1433" y="2270"/>
                  </a:cxn>
                  <a:cxn ang="0">
                    <a:pos x="646" y="1681"/>
                  </a:cxn>
                  <a:cxn ang="0">
                    <a:pos x="625" y="1608"/>
                  </a:cxn>
                  <a:cxn ang="0">
                    <a:pos x="2853" y="1608"/>
                  </a:cxn>
                  <a:cxn ang="0">
                    <a:pos x="2859" y="1451"/>
                  </a:cxn>
                  <a:cxn ang="0">
                    <a:pos x="1438" y="0"/>
                  </a:cxn>
                  <a:cxn ang="0">
                    <a:pos x="0" y="1392"/>
                  </a:cxn>
                  <a:cxn ang="0">
                    <a:pos x="1438" y="2775"/>
                  </a:cxn>
                </a:cxnLst>
                <a:rect l="0" t="0" r="r" b="b"/>
                <a:pathLst>
                  <a:path w="2859" h="2775">
                    <a:moveTo>
                      <a:pt x="658" y="1069"/>
                    </a:moveTo>
                    <a:cubicBezTo>
                      <a:pt x="772" y="726"/>
                      <a:pt x="1069" y="504"/>
                      <a:pt x="1433" y="505"/>
                    </a:cubicBezTo>
                    <a:cubicBezTo>
                      <a:pt x="1811" y="504"/>
                      <a:pt x="2123" y="725"/>
                      <a:pt x="2219" y="1072"/>
                    </a:cubicBezTo>
                    <a:lnTo>
                      <a:pt x="2240" y="1145"/>
                    </a:lnTo>
                    <a:lnTo>
                      <a:pt x="633" y="1145"/>
                    </a:lnTo>
                    <a:lnTo>
                      <a:pt x="658" y="1069"/>
                    </a:lnTo>
                    <a:close/>
                    <a:moveTo>
                      <a:pt x="1438" y="2775"/>
                    </a:moveTo>
                    <a:cubicBezTo>
                      <a:pt x="2110" y="2773"/>
                      <a:pt x="2584" y="2444"/>
                      <a:pt x="2769" y="1948"/>
                    </a:cubicBezTo>
                    <a:lnTo>
                      <a:pt x="2083" y="1948"/>
                    </a:lnTo>
                    <a:cubicBezTo>
                      <a:pt x="1941" y="2170"/>
                      <a:pt x="1686" y="2270"/>
                      <a:pt x="1433" y="2270"/>
                    </a:cubicBezTo>
                    <a:cubicBezTo>
                      <a:pt x="1058" y="2271"/>
                      <a:pt x="748" y="2043"/>
                      <a:pt x="646" y="1681"/>
                    </a:cubicBezTo>
                    <a:lnTo>
                      <a:pt x="625" y="1608"/>
                    </a:lnTo>
                    <a:lnTo>
                      <a:pt x="2853" y="1608"/>
                    </a:lnTo>
                    <a:cubicBezTo>
                      <a:pt x="2857" y="1554"/>
                      <a:pt x="2859" y="1502"/>
                      <a:pt x="2859" y="1451"/>
                    </a:cubicBezTo>
                    <a:cubicBezTo>
                      <a:pt x="2856" y="521"/>
                      <a:pt x="2215" y="3"/>
                      <a:pt x="1438" y="0"/>
                    </a:cubicBezTo>
                    <a:cubicBezTo>
                      <a:pt x="648" y="1"/>
                      <a:pt x="2" y="628"/>
                      <a:pt x="0" y="1392"/>
                    </a:cubicBezTo>
                    <a:cubicBezTo>
                      <a:pt x="2" y="2156"/>
                      <a:pt x="647" y="2775"/>
                      <a:pt x="1438" y="2775"/>
                    </a:cubicBezTo>
                  </a:path>
                </a:pathLst>
              </a:custGeom>
              <a:solidFill>
                <a:srgbClr val="00447C"/>
              </a:solidFill>
              <a:ln w="0">
                <a:noFill/>
                <a:prstDash val="solid"/>
                <a:round/>
                <a:headEnd/>
                <a:tailEnd/>
              </a:ln>
            </p:spPr>
            <p:txBody>
              <a:bodyPr/>
              <a:lstStyle/>
              <a:p>
                <a:pPr>
                  <a:defRPr/>
                </a:pPr>
                <a:endParaRPr lang="en-US"/>
              </a:p>
            </p:txBody>
          </p:sp>
          <p:sp>
            <p:nvSpPr>
              <p:cNvPr id="394605" name="Freeform 365"/>
              <p:cNvSpPr>
                <a:spLocks noEditPoints="1"/>
              </p:cNvSpPr>
              <p:nvPr userDrawn="1"/>
            </p:nvSpPr>
            <p:spPr bwMode="auto">
              <a:xfrm>
                <a:off x="-2070" y="1343"/>
                <a:ext cx="311" cy="922"/>
              </a:xfrm>
              <a:custGeom>
                <a:avLst/>
                <a:gdLst/>
                <a:ahLst/>
                <a:cxnLst>
                  <a:cxn ang="0">
                    <a:pos x="867" y="0"/>
                  </a:cxn>
                  <a:cxn ang="0">
                    <a:pos x="0" y="956"/>
                  </a:cxn>
                  <a:cxn ang="0">
                    <a:pos x="0" y="1748"/>
                  </a:cxn>
                  <a:cxn ang="0">
                    <a:pos x="649" y="1478"/>
                  </a:cxn>
                  <a:cxn ang="0">
                    <a:pos x="649" y="950"/>
                  </a:cxn>
                  <a:cxn ang="0">
                    <a:pos x="931" y="584"/>
                  </a:cxn>
                  <a:cxn ang="0">
                    <a:pos x="1246" y="745"/>
                  </a:cxn>
                  <a:cxn ang="0">
                    <a:pos x="1631" y="334"/>
                  </a:cxn>
                  <a:cxn ang="0">
                    <a:pos x="867" y="0"/>
                  </a:cxn>
                  <a:cxn ang="0">
                    <a:pos x="0" y="2578"/>
                  </a:cxn>
                  <a:cxn ang="0">
                    <a:pos x="0" y="4804"/>
                  </a:cxn>
                  <a:cxn ang="0">
                    <a:pos x="649" y="4804"/>
                  </a:cxn>
                  <a:cxn ang="0">
                    <a:pos x="649" y="2320"/>
                  </a:cxn>
                  <a:cxn ang="0">
                    <a:pos x="317" y="2434"/>
                  </a:cxn>
                  <a:cxn ang="0">
                    <a:pos x="0" y="2578"/>
                  </a:cxn>
                </a:cxnLst>
                <a:rect l="0" t="0" r="r" b="b"/>
                <a:pathLst>
                  <a:path w="1631" h="4804">
                    <a:moveTo>
                      <a:pt x="867" y="0"/>
                    </a:moveTo>
                    <a:cubicBezTo>
                      <a:pt x="315" y="0"/>
                      <a:pt x="0" y="308"/>
                      <a:pt x="0" y="956"/>
                    </a:cubicBezTo>
                    <a:lnTo>
                      <a:pt x="0" y="1748"/>
                    </a:lnTo>
                    <a:cubicBezTo>
                      <a:pt x="352" y="1566"/>
                      <a:pt x="649" y="1478"/>
                      <a:pt x="649" y="1478"/>
                    </a:cubicBezTo>
                    <a:lnTo>
                      <a:pt x="649" y="950"/>
                    </a:lnTo>
                    <a:cubicBezTo>
                      <a:pt x="649" y="680"/>
                      <a:pt x="764" y="584"/>
                      <a:pt x="931" y="584"/>
                    </a:cubicBezTo>
                    <a:cubicBezTo>
                      <a:pt x="1085" y="584"/>
                      <a:pt x="1169" y="655"/>
                      <a:pt x="1246" y="745"/>
                    </a:cubicBezTo>
                    <a:lnTo>
                      <a:pt x="1631" y="334"/>
                    </a:lnTo>
                    <a:cubicBezTo>
                      <a:pt x="1458" y="122"/>
                      <a:pt x="1220" y="0"/>
                      <a:pt x="867" y="0"/>
                    </a:cubicBezTo>
                    <a:moveTo>
                      <a:pt x="0" y="2578"/>
                    </a:moveTo>
                    <a:lnTo>
                      <a:pt x="0" y="4804"/>
                    </a:lnTo>
                    <a:lnTo>
                      <a:pt x="649" y="4804"/>
                    </a:lnTo>
                    <a:lnTo>
                      <a:pt x="649" y="2320"/>
                    </a:lnTo>
                    <a:cubicBezTo>
                      <a:pt x="649" y="2320"/>
                      <a:pt x="542" y="2352"/>
                      <a:pt x="317" y="2434"/>
                    </a:cubicBezTo>
                    <a:cubicBezTo>
                      <a:pt x="169" y="2488"/>
                      <a:pt x="0" y="2578"/>
                      <a:pt x="0" y="2578"/>
                    </a:cubicBezTo>
                  </a:path>
                </a:pathLst>
              </a:custGeom>
              <a:solidFill>
                <a:srgbClr val="00447C"/>
              </a:solidFill>
              <a:ln w="0">
                <a:noFill/>
                <a:prstDash val="solid"/>
                <a:round/>
                <a:headEnd/>
                <a:tailEnd/>
              </a:ln>
            </p:spPr>
            <p:txBody>
              <a:bodyPr/>
              <a:lstStyle/>
              <a:p>
                <a:pPr>
                  <a:defRPr/>
                </a:pPr>
                <a:endParaRPr lang="en-US"/>
              </a:p>
            </p:txBody>
          </p:sp>
          <p:sp>
            <p:nvSpPr>
              <p:cNvPr id="394606" name="Freeform 366"/>
              <p:cNvSpPr>
                <a:spLocks/>
              </p:cNvSpPr>
              <p:nvPr userDrawn="1"/>
            </p:nvSpPr>
            <p:spPr bwMode="auto">
              <a:xfrm>
                <a:off x="-2557" y="1614"/>
                <a:ext cx="865" cy="475"/>
              </a:xfrm>
              <a:custGeom>
                <a:avLst/>
                <a:gdLst/>
                <a:ahLst/>
                <a:cxnLst>
                  <a:cxn ang="0">
                    <a:pos x="3943" y="587"/>
                  </a:cxn>
                  <a:cxn ang="0">
                    <a:pos x="4207" y="345"/>
                  </a:cxn>
                  <a:cxn ang="0">
                    <a:pos x="4506" y="28"/>
                  </a:cxn>
                  <a:cxn ang="0">
                    <a:pos x="4173" y="5"/>
                  </a:cxn>
                  <a:cxn ang="0">
                    <a:pos x="660" y="1898"/>
                  </a:cxn>
                  <a:cxn ang="0">
                    <a:pos x="610" y="1951"/>
                  </a:cxn>
                  <a:cxn ang="0">
                    <a:pos x="564" y="1894"/>
                  </a:cxn>
                  <a:cxn ang="0">
                    <a:pos x="530" y="1831"/>
                  </a:cxn>
                  <a:cxn ang="0">
                    <a:pos x="439" y="1517"/>
                  </a:cxn>
                  <a:cxn ang="0">
                    <a:pos x="391" y="1435"/>
                  </a:cxn>
                  <a:cxn ang="0">
                    <a:pos x="361" y="1426"/>
                  </a:cxn>
                  <a:cxn ang="0">
                    <a:pos x="114" y="1508"/>
                  </a:cxn>
                  <a:cxn ang="0">
                    <a:pos x="2" y="1657"/>
                  </a:cxn>
                  <a:cxn ang="0">
                    <a:pos x="66" y="1913"/>
                  </a:cxn>
                  <a:cxn ang="0">
                    <a:pos x="74" y="1939"/>
                  </a:cxn>
                  <a:cxn ang="0">
                    <a:pos x="172" y="2226"/>
                  </a:cxn>
                  <a:cxn ang="0">
                    <a:pos x="254" y="2372"/>
                  </a:cxn>
                  <a:cxn ang="0">
                    <a:pos x="360" y="2455"/>
                  </a:cxn>
                  <a:cxn ang="0">
                    <a:pos x="515" y="2479"/>
                  </a:cxn>
                  <a:cxn ang="0">
                    <a:pos x="772" y="2372"/>
                  </a:cxn>
                  <a:cxn ang="0">
                    <a:pos x="774" y="2372"/>
                  </a:cxn>
                  <a:cxn ang="0">
                    <a:pos x="781" y="2363"/>
                  </a:cxn>
                  <a:cxn ang="0">
                    <a:pos x="795" y="2346"/>
                  </a:cxn>
                  <a:cxn ang="0">
                    <a:pos x="3943" y="587"/>
                  </a:cxn>
                </a:cxnLst>
                <a:rect l="0" t="0" r="r" b="b"/>
                <a:pathLst>
                  <a:path w="4506" h="2479">
                    <a:moveTo>
                      <a:pt x="3943" y="587"/>
                    </a:moveTo>
                    <a:cubicBezTo>
                      <a:pt x="3982" y="553"/>
                      <a:pt x="4092" y="455"/>
                      <a:pt x="4207" y="345"/>
                    </a:cubicBezTo>
                    <a:cubicBezTo>
                      <a:pt x="4327" y="234"/>
                      <a:pt x="4455" y="100"/>
                      <a:pt x="4506" y="28"/>
                    </a:cubicBezTo>
                    <a:cubicBezTo>
                      <a:pt x="4395" y="12"/>
                      <a:pt x="4284" y="5"/>
                      <a:pt x="4173" y="5"/>
                    </a:cubicBezTo>
                    <a:cubicBezTo>
                      <a:pt x="2555" y="0"/>
                      <a:pt x="946" y="1594"/>
                      <a:pt x="660" y="1898"/>
                    </a:cubicBezTo>
                    <a:lnTo>
                      <a:pt x="610" y="1951"/>
                    </a:lnTo>
                    <a:lnTo>
                      <a:pt x="564" y="1894"/>
                    </a:lnTo>
                    <a:cubicBezTo>
                      <a:pt x="551" y="1878"/>
                      <a:pt x="541" y="1859"/>
                      <a:pt x="530" y="1831"/>
                    </a:cubicBezTo>
                    <a:cubicBezTo>
                      <a:pt x="507" y="1768"/>
                      <a:pt x="448" y="1533"/>
                      <a:pt x="439" y="1517"/>
                    </a:cubicBezTo>
                    <a:cubicBezTo>
                      <a:pt x="417" y="1468"/>
                      <a:pt x="396" y="1437"/>
                      <a:pt x="391" y="1435"/>
                    </a:cubicBezTo>
                    <a:cubicBezTo>
                      <a:pt x="385" y="1430"/>
                      <a:pt x="380" y="1426"/>
                      <a:pt x="361" y="1426"/>
                    </a:cubicBezTo>
                    <a:cubicBezTo>
                      <a:pt x="283" y="1426"/>
                      <a:pt x="202" y="1452"/>
                      <a:pt x="114" y="1508"/>
                    </a:cubicBezTo>
                    <a:cubicBezTo>
                      <a:pt x="28" y="1565"/>
                      <a:pt x="2" y="1614"/>
                      <a:pt x="2" y="1657"/>
                    </a:cubicBezTo>
                    <a:cubicBezTo>
                      <a:pt x="0" y="1674"/>
                      <a:pt x="21" y="1769"/>
                      <a:pt x="66" y="1913"/>
                    </a:cubicBezTo>
                    <a:cubicBezTo>
                      <a:pt x="68" y="1923"/>
                      <a:pt x="71" y="1930"/>
                      <a:pt x="74" y="1939"/>
                    </a:cubicBezTo>
                    <a:cubicBezTo>
                      <a:pt x="112" y="2067"/>
                      <a:pt x="145" y="2163"/>
                      <a:pt x="172" y="2226"/>
                    </a:cubicBezTo>
                    <a:cubicBezTo>
                      <a:pt x="199" y="2289"/>
                      <a:pt x="227" y="2338"/>
                      <a:pt x="254" y="2372"/>
                    </a:cubicBezTo>
                    <a:cubicBezTo>
                      <a:pt x="289" y="2414"/>
                      <a:pt x="324" y="2441"/>
                      <a:pt x="360" y="2455"/>
                    </a:cubicBezTo>
                    <a:cubicBezTo>
                      <a:pt x="396" y="2470"/>
                      <a:pt x="448" y="2479"/>
                      <a:pt x="515" y="2479"/>
                    </a:cubicBezTo>
                    <a:cubicBezTo>
                      <a:pt x="620" y="2479"/>
                      <a:pt x="701" y="2445"/>
                      <a:pt x="772" y="2372"/>
                    </a:cubicBezTo>
                    <a:lnTo>
                      <a:pt x="774" y="2372"/>
                    </a:lnTo>
                    <a:cubicBezTo>
                      <a:pt x="777" y="2368"/>
                      <a:pt x="778" y="2366"/>
                      <a:pt x="781" y="2363"/>
                    </a:cubicBezTo>
                    <a:cubicBezTo>
                      <a:pt x="785" y="2359"/>
                      <a:pt x="790" y="2354"/>
                      <a:pt x="795" y="2346"/>
                    </a:cubicBezTo>
                    <a:cubicBezTo>
                      <a:pt x="2035" y="832"/>
                      <a:pt x="3732" y="610"/>
                      <a:pt x="3943" y="587"/>
                    </a:cubicBezTo>
                  </a:path>
                </a:pathLst>
              </a:custGeom>
              <a:solidFill>
                <a:srgbClr val="00447C"/>
              </a:solidFill>
              <a:ln w="0">
                <a:noFill/>
                <a:prstDash val="solid"/>
                <a:round/>
                <a:headEnd/>
                <a:tailEnd/>
              </a:ln>
            </p:spPr>
            <p:txBody>
              <a:bodyPr/>
              <a:lstStyle/>
              <a:p>
                <a:pPr>
                  <a:defRPr/>
                </a:pPr>
                <a:endParaRPr lang="en-US"/>
              </a:p>
            </p:txBody>
          </p:sp>
          <p:sp>
            <p:nvSpPr>
              <p:cNvPr id="394607" name="Freeform 367"/>
              <p:cNvSpPr>
                <a:spLocks/>
              </p:cNvSpPr>
              <p:nvPr userDrawn="1"/>
            </p:nvSpPr>
            <p:spPr bwMode="auto">
              <a:xfrm>
                <a:off x="-854" y="1668"/>
                <a:ext cx="68" cy="95"/>
              </a:xfrm>
              <a:custGeom>
                <a:avLst/>
                <a:gdLst/>
                <a:ahLst/>
                <a:cxnLst>
                  <a:cxn ang="0">
                    <a:pos x="140" y="51"/>
                  </a:cxn>
                  <a:cxn ang="0">
                    <a:pos x="0" y="51"/>
                  </a:cxn>
                  <a:cxn ang="0">
                    <a:pos x="0" y="0"/>
                  </a:cxn>
                  <a:cxn ang="0">
                    <a:pos x="342" y="0"/>
                  </a:cxn>
                  <a:cxn ang="0">
                    <a:pos x="342" y="51"/>
                  </a:cxn>
                  <a:cxn ang="0">
                    <a:pos x="201" y="51"/>
                  </a:cxn>
                  <a:cxn ang="0">
                    <a:pos x="201" y="463"/>
                  </a:cxn>
                  <a:cxn ang="0">
                    <a:pos x="140" y="463"/>
                  </a:cxn>
                  <a:cxn ang="0">
                    <a:pos x="140" y="51"/>
                  </a:cxn>
                </a:cxnLst>
                <a:rect l="0" t="0" r="r" b="b"/>
                <a:pathLst>
                  <a:path w="342" h="463">
                    <a:moveTo>
                      <a:pt x="140" y="51"/>
                    </a:moveTo>
                    <a:lnTo>
                      <a:pt x="0" y="51"/>
                    </a:lnTo>
                    <a:lnTo>
                      <a:pt x="0" y="0"/>
                    </a:lnTo>
                    <a:lnTo>
                      <a:pt x="342" y="0"/>
                    </a:lnTo>
                    <a:lnTo>
                      <a:pt x="342" y="51"/>
                    </a:lnTo>
                    <a:lnTo>
                      <a:pt x="201" y="51"/>
                    </a:lnTo>
                    <a:lnTo>
                      <a:pt x="201" y="463"/>
                    </a:lnTo>
                    <a:lnTo>
                      <a:pt x="140" y="463"/>
                    </a:lnTo>
                    <a:lnTo>
                      <a:pt x="140" y="51"/>
                    </a:lnTo>
                  </a:path>
                </a:pathLst>
              </a:custGeom>
              <a:solidFill>
                <a:srgbClr val="00447C"/>
              </a:solidFill>
              <a:ln w="0">
                <a:noFill/>
                <a:prstDash val="solid"/>
                <a:round/>
                <a:headEnd/>
                <a:tailEnd/>
              </a:ln>
            </p:spPr>
            <p:txBody>
              <a:bodyPr/>
              <a:lstStyle/>
              <a:p>
                <a:pPr>
                  <a:defRPr/>
                </a:pPr>
                <a:endParaRPr lang="en-US"/>
              </a:p>
            </p:txBody>
          </p:sp>
          <p:sp>
            <p:nvSpPr>
              <p:cNvPr id="394608" name="Freeform 368"/>
              <p:cNvSpPr>
                <a:spLocks/>
              </p:cNvSpPr>
              <p:nvPr userDrawn="1"/>
            </p:nvSpPr>
            <p:spPr bwMode="auto">
              <a:xfrm>
                <a:off x="-786" y="1668"/>
                <a:ext cx="95" cy="95"/>
              </a:xfrm>
              <a:custGeom>
                <a:avLst/>
                <a:gdLst/>
                <a:ahLst/>
                <a:cxnLst>
                  <a:cxn ang="0">
                    <a:pos x="402" y="259"/>
                  </a:cxn>
                  <a:cxn ang="0">
                    <a:pos x="396" y="60"/>
                  </a:cxn>
                  <a:cxn ang="0">
                    <a:pos x="393" y="60"/>
                  </a:cxn>
                  <a:cxn ang="0">
                    <a:pos x="335" y="235"/>
                  </a:cxn>
                  <a:cxn ang="0">
                    <a:pos x="253" y="460"/>
                  </a:cxn>
                  <a:cxn ang="0">
                    <a:pos x="208" y="460"/>
                  </a:cxn>
                  <a:cxn ang="0">
                    <a:pos x="133" y="240"/>
                  </a:cxn>
                  <a:cxn ang="0">
                    <a:pos x="80" y="60"/>
                  </a:cxn>
                  <a:cxn ang="0">
                    <a:pos x="78" y="60"/>
                  </a:cxn>
                  <a:cxn ang="0">
                    <a:pos x="70" y="264"/>
                  </a:cxn>
                  <a:cxn ang="0">
                    <a:pos x="57" y="463"/>
                  </a:cxn>
                  <a:cxn ang="0">
                    <a:pos x="0" y="463"/>
                  </a:cxn>
                  <a:cxn ang="0">
                    <a:pos x="33" y="0"/>
                  </a:cxn>
                  <a:cxn ang="0">
                    <a:pos x="109" y="0"/>
                  </a:cxn>
                  <a:cxn ang="0">
                    <a:pos x="188" y="224"/>
                  </a:cxn>
                  <a:cxn ang="0">
                    <a:pos x="234" y="380"/>
                  </a:cxn>
                  <a:cxn ang="0">
                    <a:pos x="236" y="380"/>
                  </a:cxn>
                  <a:cxn ang="0">
                    <a:pos x="285" y="224"/>
                  </a:cxn>
                  <a:cxn ang="0">
                    <a:pos x="367" y="0"/>
                  </a:cxn>
                  <a:cxn ang="0">
                    <a:pos x="444" y="0"/>
                  </a:cxn>
                  <a:cxn ang="0">
                    <a:pos x="472" y="463"/>
                  </a:cxn>
                  <a:cxn ang="0">
                    <a:pos x="414" y="463"/>
                  </a:cxn>
                  <a:cxn ang="0">
                    <a:pos x="402" y="259"/>
                  </a:cxn>
                </a:cxnLst>
                <a:rect l="0" t="0" r="r" b="b"/>
                <a:pathLst>
                  <a:path w="472" h="463">
                    <a:moveTo>
                      <a:pt x="402" y="259"/>
                    </a:moveTo>
                    <a:cubicBezTo>
                      <a:pt x="399" y="195"/>
                      <a:pt x="395" y="117"/>
                      <a:pt x="396" y="60"/>
                    </a:cubicBezTo>
                    <a:lnTo>
                      <a:pt x="393" y="60"/>
                    </a:lnTo>
                    <a:cubicBezTo>
                      <a:pt x="378" y="114"/>
                      <a:pt x="358" y="172"/>
                      <a:pt x="335" y="235"/>
                    </a:cubicBezTo>
                    <a:lnTo>
                      <a:pt x="253" y="460"/>
                    </a:lnTo>
                    <a:lnTo>
                      <a:pt x="208" y="460"/>
                    </a:lnTo>
                    <a:lnTo>
                      <a:pt x="133" y="240"/>
                    </a:lnTo>
                    <a:cubicBezTo>
                      <a:pt x="111" y="174"/>
                      <a:pt x="93" y="115"/>
                      <a:pt x="80" y="60"/>
                    </a:cubicBezTo>
                    <a:lnTo>
                      <a:pt x="78" y="60"/>
                    </a:lnTo>
                    <a:cubicBezTo>
                      <a:pt x="77" y="117"/>
                      <a:pt x="74" y="195"/>
                      <a:pt x="70" y="264"/>
                    </a:cubicBezTo>
                    <a:lnTo>
                      <a:pt x="57" y="463"/>
                    </a:lnTo>
                    <a:lnTo>
                      <a:pt x="0" y="463"/>
                    </a:lnTo>
                    <a:lnTo>
                      <a:pt x="33" y="0"/>
                    </a:lnTo>
                    <a:lnTo>
                      <a:pt x="109" y="0"/>
                    </a:lnTo>
                    <a:lnTo>
                      <a:pt x="188" y="224"/>
                    </a:lnTo>
                    <a:cubicBezTo>
                      <a:pt x="207" y="281"/>
                      <a:pt x="223" y="331"/>
                      <a:pt x="234" y="380"/>
                    </a:cubicBezTo>
                    <a:lnTo>
                      <a:pt x="236" y="380"/>
                    </a:lnTo>
                    <a:cubicBezTo>
                      <a:pt x="248" y="333"/>
                      <a:pt x="264" y="282"/>
                      <a:pt x="285" y="224"/>
                    </a:cubicBezTo>
                    <a:lnTo>
                      <a:pt x="367" y="0"/>
                    </a:lnTo>
                    <a:lnTo>
                      <a:pt x="444" y="0"/>
                    </a:lnTo>
                    <a:lnTo>
                      <a:pt x="472" y="463"/>
                    </a:lnTo>
                    <a:lnTo>
                      <a:pt x="414" y="463"/>
                    </a:lnTo>
                    <a:lnTo>
                      <a:pt x="402" y="259"/>
                    </a:lnTo>
                  </a:path>
                </a:pathLst>
              </a:custGeom>
              <a:solidFill>
                <a:srgbClr val="00447C"/>
              </a:solidFill>
              <a:ln w="0">
                <a:noFill/>
                <a:prstDash val="solid"/>
                <a:round/>
                <a:headEnd/>
                <a:tailEnd/>
              </a:ln>
            </p:spPr>
            <p:txBody>
              <a:bodyPr/>
              <a:lstStyle/>
              <a:p>
                <a:pPr>
                  <a:defRPr/>
                </a:pPr>
                <a:endParaRPr lang="en-US"/>
              </a:p>
            </p:txBody>
          </p:sp>
        </p:grpSp>
      </p:grpSp>
      <p:pic>
        <p:nvPicPr>
          <p:cNvPr id="3084" name="Picture 369"/>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6669088" y="5978525"/>
            <a:ext cx="5175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37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251700" y="5991225"/>
            <a:ext cx="500063"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6" name="Group 521"/>
          <p:cNvGrpSpPr>
            <a:grpSpLocks/>
          </p:cNvGrpSpPr>
          <p:nvPr userDrawn="1"/>
        </p:nvGrpSpPr>
        <p:grpSpPr bwMode="auto">
          <a:xfrm>
            <a:off x="4938713" y="5986463"/>
            <a:ext cx="493712" cy="493712"/>
            <a:chOff x="739" y="1202"/>
            <a:chExt cx="527" cy="527"/>
          </a:xfrm>
        </p:grpSpPr>
        <p:sp>
          <p:nvSpPr>
            <p:cNvPr id="394762" name="Rectangle 522"/>
            <p:cNvSpPr>
              <a:spLocks noChangeArrowheads="1"/>
            </p:cNvSpPr>
            <p:nvPr/>
          </p:nvSpPr>
          <p:spPr bwMode="blackWhite">
            <a:xfrm>
              <a:off x="739" y="1202"/>
              <a:ext cx="527" cy="527"/>
            </a:xfrm>
            <a:prstGeom prst="rect">
              <a:avLst/>
            </a:prstGeom>
            <a:solidFill>
              <a:srgbClr val="000099"/>
            </a:solidFill>
            <a:ln w="12700">
              <a:solidFill>
                <a:schemeClr val="tx1"/>
              </a:solidFill>
              <a:miter lim="800000"/>
              <a:headEnd/>
              <a:tailEnd/>
            </a:ln>
            <a:effectLst/>
          </p:spPr>
          <p:txBody>
            <a:bodyPr wrap="none" anchor="ctr"/>
            <a:lstStyle/>
            <a:p>
              <a:pPr>
                <a:defRPr/>
              </a:pPr>
              <a:endParaRPr lang="en-US"/>
            </a:p>
          </p:txBody>
        </p:sp>
        <p:grpSp>
          <p:nvGrpSpPr>
            <p:cNvPr id="3088" name="Group 523"/>
            <p:cNvGrpSpPr>
              <a:grpSpLocks/>
            </p:cNvGrpSpPr>
            <p:nvPr/>
          </p:nvGrpSpPr>
          <p:grpSpPr bwMode="auto">
            <a:xfrm>
              <a:off x="793" y="1417"/>
              <a:ext cx="421" cy="111"/>
              <a:chOff x="3641" y="3088"/>
              <a:chExt cx="1415" cy="373"/>
            </a:xfrm>
          </p:grpSpPr>
          <p:sp>
            <p:nvSpPr>
              <p:cNvPr id="394764" name="Freeform 524"/>
              <p:cNvSpPr>
                <a:spLocks/>
              </p:cNvSpPr>
              <p:nvPr/>
            </p:nvSpPr>
            <p:spPr bwMode="auto">
              <a:xfrm>
                <a:off x="3642" y="3089"/>
                <a:ext cx="285" cy="370"/>
              </a:xfrm>
              <a:custGeom>
                <a:avLst/>
                <a:gdLst/>
                <a:ahLst/>
                <a:cxnLst>
                  <a:cxn ang="0">
                    <a:pos x="285" y="0"/>
                  </a:cxn>
                  <a:cxn ang="0">
                    <a:pos x="397" y="15"/>
                  </a:cxn>
                  <a:cxn ang="0">
                    <a:pos x="479" y="59"/>
                  </a:cxn>
                  <a:cxn ang="0">
                    <a:pos x="530" y="129"/>
                  </a:cxn>
                  <a:cxn ang="0">
                    <a:pos x="548" y="227"/>
                  </a:cxn>
                  <a:cxn ang="0">
                    <a:pos x="493" y="229"/>
                  </a:cxn>
                  <a:cxn ang="0">
                    <a:pos x="487" y="180"/>
                  </a:cxn>
                  <a:cxn ang="0">
                    <a:pos x="452" y="108"/>
                  </a:cxn>
                  <a:cxn ang="0">
                    <a:pos x="383" y="64"/>
                  </a:cxn>
                  <a:cxn ang="0">
                    <a:pos x="285" y="49"/>
                  </a:cxn>
                  <a:cxn ang="0">
                    <a:pos x="220" y="55"/>
                  </a:cxn>
                  <a:cxn ang="0">
                    <a:pos x="159" y="72"/>
                  </a:cxn>
                  <a:cxn ang="0">
                    <a:pos x="112" y="104"/>
                  </a:cxn>
                  <a:cxn ang="0">
                    <a:pos x="84" y="153"/>
                  </a:cxn>
                  <a:cxn ang="0">
                    <a:pos x="84" y="218"/>
                  </a:cxn>
                  <a:cxn ang="0">
                    <a:pos x="114" y="267"/>
                  </a:cxn>
                  <a:cxn ang="0">
                    <a:pos x="165" y="298"/>
                  </a:cxn>
                  <a:cxn ang="0">
                    <a:pos x="230" y="320"/>
                  </a:cxn>
                  <a:cxn ang="0">
                    <a:pos x="316" y="337"/>
                  </a:cxn>
                  <a:cxn ang="0">
                    <a:pos x="397" y="357"/>
                  </a:cxn>
                  <a:cxn ang="0">
                    <a:pos x="467" y="383"/>
                  </a:cxn>
                  <a:cxn ang="0">
                    <a:pos x="520" y="418"/>
                  </a:cxn>
                  <a:cxn ang="0">
                    <a:pos x="556" y="473"/>
                  </a:cxn>
                  <a:cxn ang="0">
                    <a:pos x="568" y="547"/>
                  </a:cxn>
                  <a:cxn ang="0">
                    <a:pos x="554" y="620"/>
                  </a:cxn>
                  <a:cxn ang="0">
                    <a:pos x="518" y="673"/>
                  </a:cxn>
                  <a:cxn ang="0">
                    <a:pos x="467" y="709"/>
                  </a:cxn>
                  <a:cxn ang="0">
                    <a:pos x="410" y="730"/>
                  </a:cxn>
                  <a:cxn ang="0">
                    <a:pos x="353" y="742"/>
                  </a:cxn>
                  <a:cxn ang="0">
                    <a:pos x="306" y="746"/>
                  </a:cxn>
                  <a:cxn ang="0">
                    <a:pos x="226" y="742"/>
                  </a:cxn>
                  <a:cxn ang="0">
                    <a:pos x="122" y="707"/>
                  </a:cxn>
                  <a:cxn ang="0">
                    <a:pos x="47" y="640"/>
                  </a:cxn>
                  <a:cxn ang="0">
                    <a:pos x="6" y="547"/>
                  </a:cxn>
                  <a:cxn ang="0">
                    <a:pos x="57" y="491"/>
                  </a:cxn>
                  <a:cxn ang="0">
                    <a:pos x="82" y="587"/>
                  </a:cxn>
                  <a:cxn ang="0">
                    <a:pos x="143" y="655"/>
                  </a:cxn>
                  <a:cxn ang="0">
                    <a:pos x="234" y="693"/>
                  </a:cxn>
                  <a:cxn ang="0">
                    <a:pos x="306" y="697"/>
                  </a:cxn>
                  <a:cxn ang="0">
                    <a:pos x="352" y="693"/>
                  </a:cxn>
                  <a:cxn ang="0">
                    <a:pos x="407" y="679"/>
                  </a:cxn>
                  <a:cxn ang="0">
                    <a:pos x="460" y="654"/>
                  </a:cxn>
                  <a:cxn ang="0">
                    <a:pos x="497" y="612"/>
                  </a:cxn>
                  <a:cxn ang="0">
                    <a:pos x="513" y="547"/>
                  </a:cxn>
                  <a:cxn ang="0">
                    <a:pos x="497" y="485"/>
                  </a:cxn>
                  <a:cxn ang="0">
                    <a:pos x="458" y="443"/>
                  </a:cxn>
                  <a:cxn ang="0">
                    <a:pos x="399" y="416"/>
                  </a:cxn>
                  <a:cxn ang="0">
                    <a:pos x="291" y="390"/>
                  </a:cxn>
                  <a:cxn ang="0">
                    <a:pos x="194" y="369"/>
                  </a:cxn>
                  <a:cxn ang="0">
                    <a:pos x="128" y="343"/>
                  </a:cxn>
                  <a:cxn ang="0">
                    <a:pos x="73" y="308"/>
                  </a:cxn>
                  <a:cxn ang="0">
                    <a:pos x="37" y="257"/>
                  </a:cxn>
                  <a:cxn ang="0">
                    <a:pos x="25" y="184"/>
                  </a:cxn>
                  <a:cxn ang="0">
                    <a:pos x="41" y="112"/>
                  </a:cxn>
                  <a:cxn ang="0">
                    <a:pos x="79" y="61"/>
                  </a:cxn>
                  <a:cxn ang="0">
                    <a:pos x="132" y="27"/>
                  </a:cxn>
                  <a:cxn ang="0">
                    <a:pos x="190" y="9"/>
                  </a:cxn>
                  <a:cxn ang="0">
                    <a:pos x="244" y="2"/>
                  </a:cxn>
                </a:cxnLst>
                <a:rect l="0" t="0" r="r" b="b"/>
                <a:pathLst>
                  <a:path w="568" h="746">
                    <a:moveTo>
                      <a:pt x="267" y="0"/>
                    </a:moveTo>
                    <a:lnTo>
                      <a:pt x="285" y="0"/>
                    </a:lnTo>
                    <a:lnTo>
                      <a:pt x="344" y="4"/>
                    </a:lnTo>
                    <a:lnTo>
                      <a:pt x="397" y="15"/>
                    </a:lnTo>
                    <a:lnTo>
                      <a:pt x="442" y="33"/>
                    </a:lnTo>
                    <a:lnTo>
                      <a:pt x="479" y="59"/>
                    </a:lnTo>
                    <a:lnTo>
                      <a:pt x="509" y="90"/>
                    </a:lnTo>
                    <a:lnTo>
                      <a:pt x="530" y="129"/>
                    </a:lnTo>
                    <a:lnTo>
                      <a:pt x="544" y="174"/>
                    </a:lnTo>
                    <a:lnTo>
                      <a:pt x="548" y="227"/>
                    </a:lnTo>
                    <a:lnTo>
                      <a:pt x="548" y="229"/>
                    </a:lnTo>
                    <a:lnTo>
                      <a:pt x="493" y="229"/>
                    </a:lnTo>
                    <a:lnTo>
                      <a:pt x="493" y="227"/>
                    </a:lnTo>
                    <a:lnTo>
                      <a:pt x="487" y="180"/>
                    </a:lnTo>
                    <a:lnTo>
                      <a:pt x="473" y="141"/>
                    </a:lnTo>
                    <a:lnTo>
                      <a:pt x="452" y="108"/>
                    </a:lnTo>
                    <a:lnTo>
                      <a:pt x="422" y="82"/>
                    </a:lnTo>
                    <a:lnTo>
                      <a:pt x="383" y="64"/>
                    </a:lnTo>
                    <a:lnTo>
                      <a:pt x="338" y="53"/>
                    </a:lnTo>
                    <a:lnTo>
                      <a:pt x="285" y="49"/>
                    </a:lnTo>
                    <a:lnTo>
                      <a:pt x="251" y="51"/>
                    </a:lnTo>
                    <a:lnTo>
                      <a:pt x="220" y="55"/>
                    </a:lnTo>
                    <a:lnTo>
                      <a:pt x="189" y="62"/>
                    </a:lnTo>
                    <a:lnTo>
                      <a:pt x="159" y="72"/>
                    </a:lnTo>
                    <a:lnTo>
                      <a:pt x="134" y="86"/>
                    </a:lnTo>
                    <a:lnTo>
                      <a:pt x="112" y="104"/>
                    </a:lnTo>
                    <a:lnTo>
                      <a:pt x="94" y="127"/>
                    </a:lnTo>
                    <a:lnTo>
                      <a:pt x="84" y="153"/>
                    </a:lnTo>
                    <a:lnTo>
                      <a:pt x="80" y="184"/>
                    </a:lnTo>
                    <a:lnTo>
                      <a:pt x="84" y="218"/>
                    </a:lnTo>
                    <a:lnTo>
                      <a:pt x="96" y="243"/>
                    </a:lnTo>
                    <a:lnTo>
                      <a:pt x="114" y="267"/>
                    </a:lnTo>
                    <a:lnTo>
                      <a:pt x="137" y="284"/>
                    </a:lnTo>
                    <a:lnTo>
                      <a:pt x="165" y="298"/>
                    </a:lnTo>
                    <a:lnTo>
                      <a:pt x="196" y="310"/>
                    </a:lnTo>
                    <a:lnTo>
                      <a:pt x="230" y="320"/>
                    </a:lnTo>
                    <a:lnTo>
                      <a:pt x="300" y="335"/>
                    </a:lnTo>
                    <a:lnTo>
                      <a:pt x="316" y="337"/>
                    </a:lnTo>
                    <a:lnTo>
                      <a:pt x="357" y="347"/>
                    </a:lnTo>
                    <a:lnTo>
                      <a:pt x="397" y="357"/>
                    </a:lnTo>
                    <a:lnTo>
                      <a:pt x="434" y="369"/>
                    </a:lnTo>
                    <a:lnTo>
                      <a:pt x="467" y="383"/>
                    </a:lnTo>
                    <a:lnTo>
                      <a:pt x="495" y="398"/>
                    </a:lnTo>
                    <a:lnTo>
                      <a:pt x="520" y="418"/>
                    </a:lnTo>
                    <a:lnTo>
                      <a:pt x="540" y="443"/>
                    </a:lnTo>
                    <a:lnTo>
                      <a:pt x="556" y="473"/>
                    </a:lnTo>
                    <a:lnTo>
                      <a:pt x="564" y="506"/>
                    </a:lnTo>
                    <a:lnTo>
                      <a:pt x="568" y="547"/>
                    </a:lnTo>
                    <a:lnTo>
                      <a:pt x="564" y="587"/>
                    </a:lnTo>
                    <a:lnTo>
                      <a:pt x="554" y="620"/>
                    </a:lnTo>
                    <a:lnTo>
                      <a:pt x="538" y="650"/>
                    </a:lnTo>
                    <a:lnTo>
                      <a:pt x="518" y="673"/>
                    </a:lnTo>
                    <a:lnTo>
                      <a:pt x="493" y="693"/>
                    </a:lnTo>
                    <a:lnTo>
                      <a:pt x="467" y="709"/>
                    </a:lnTo>
                    <a:lnTo>
                      <a:pt x="438" y="722"/>
                    </a:lnTo>
                    <a:lnTo>
                      <a:pt x="410" y="730"/>
                    </a:lnTo>
                    <a:lnTo>
                      <a:pt x="381" y="738"/>
                    </a:lnTo>
                    <a:lnTo>
                      <a:pt x="353" y="742"/>
                    </a:lnTo>
                    <a:lnTo>
                      <a:pt x="328" y="744"/>
                    </a:lnTo>
                    <a:lnTo>
                      <a:pt x="306" y="746"/>
                    </a:lnTo>
                    <a:lnTo>
                      <a:pt x="289" y="746"/>
                    </a:lnTo>
                    <a:lnTo>
                      <a:pt x="226" y="742"/>
                    </a:lnTo>
                    <a:lnTo>
                      <a:pt x="171" y="728"/>
                    </a:lnTo>
                    <a:lnTo>
                      <a:pt x="122" y="707"/>
                    </a:lnTo>
                    <a:lnTo>
                      <a:pt x="80" y="677"/>
                    </a:lnTo>
                    <a:lnTo>
                      <a:pt x="47" y="640"/>
                    </a:lnTo>
                    <a:lnTo>
                      <a:pt x="22" y="597"/>
                    </a:lnTo>
                    <a:lnTo>
                      <a:pt x="6" y="547"/>
                    </a:lnTo>
                    <a:lnTo>
                      <a:pt x="0" y="491"/>
                    </a:lnTo>
                    <a:lnTo>
                      <a:pt x="57" y="491"/>
                    </a:lnTo>
                    <a:lnTo>
                      <a:pt x="65" y="542"/>
                    </a:lnTo>
                    <a:lnTo>
                      <a:pt x="82" y="587"/>
                    </a:lnTo>
                    <a:lnTo>
                      <a:pt x="110" y="624"/>
                    </a:lnTo>
                    <a:lnTo>
                      <a:pt x="143" y="655"/>
                    </a:lnTo>
                    <a:lnTo>
                      <a:pt x="187" y="677"/>
                    </a:lnTo>
                    <a:lnTo>
                      <a:pt x="234" y="693"/>
                    </a:lnTo>
                    <a:lnTo>
                      <a:pt x="289" y="697"/>
                    </a:lnTo>
                    <a:lnTo>
                      <a:pt x="306" y="697"/>
                    </a:lnTo>
                    <a:lnTo>
                      <a:pt x="328" y="695"/>
                    </a:lnTo>
                    <a:lnTo>
                      <a:pt x="352" y="693"/>
                    </a:lnTo>
                    <a:lnTo>
                      <a:pt x="379" y="687"/>
                    </a:lnTo>
                    <a:lnTo>
                      <a:pt x="407" y="679"/>
                    </a:lnTo>
                    <a:lnTo>
                      <a:pt x="434" y="669"/>
                    </a:lnTo>
                    <a:lnTo>
                      <a:pt x="460" y="654"/>
                    </a:lnTo>
                    <a:lnTo>
                      <a:pt x="481" y="636"/>
                    </a:lnTo>
                    <a:lnTo>
                      <a:pt x="497" y="612"/>
                    </a:lnTo>
                    <a:lnTo>
                      <a:pt x="509" y="583"/>
                    </a:lnTo>
                    <a:lnTo>
                      <a:pt x="513" y="547"/>
                    </a:lnTo>
                    <a:lnTo>
                      <a:pt x="509" y="514"/>
                    </a:lnTo>
                    <a:lnTo>
                      <a:pt x="497" y="485"/>
                    </a:lnTo>
                    <a:lnTo>
                      <a:pt x="481" y="463"/>
                    </a:lnTo>
                    <a:lnTo>
                      <a:pt x="458" y="443"/>
                    </a:lnTo>
                    <a:lnTo>
                      <a:pt x="430" y="430"/>
                    </a:lnTo>
                    <a:lnTo>
                      <a:pt x="399" y="416"/>
                    </a:lnTo>
                    <a:lnTo>
                      <a:pt x="365" y="406"/>
                    </a:lnTo>
                    <a:lnTo>
                      <a:pt x="291" y="390"/>
                    </a:lnTo>
                    <a:lnTo>
                      <a:pt x="232" y="379"/>
                    </a:lnTo>
                    <a:lnTo>
                      <a:pt x="194" y="369"/>
                    </a:lnTo>
                    <a:lnTo>
                      <a:pt x="159" y="357"/>
                    </a:lnTo>
                    <a:lnTo>
                      <a:pt x="128" y="343"/>
                    </a:lnTo>
                    <a:lnTo>
                      <a:pt x="98" y="328"/>
                    </a:lnTo>
                    <a:lnTo>
                      <a:pt x="73" y="308"/>
                    </a:lnTo>
                    <a:lnTo>
                      <a:pt x="53" y="284"/>
                    </a:lnTo>
                    <a:lnTo>
                      <a:pt x="37" y="257"/>
                    </a:lnTo>
                    <a:lnTo>
                      <a:pt x="29" y="223"/>
                    </a:lnTo>
                    <a:lnTo>
                      <a:pt x="25" y="184"/>
                    </a:lnTo>
                    <a:lnTo>
                      <a:pt x="29" y="145"/>
                    </a:lnTo>
                    <a:lnTo>
                      <a:pt x="41" y="112"/>
                    </a:lnTo>
                    <a:lnTo>
                      <a:pt x="57" y="84"/>
                    </a:lnTo>
                    <a:lnTo>
                      <a:pt x="79" y="61"/>
                    </a:lnTo>
                    <a:lnTo>
                      <a:pt x="104" y="43"/>
                    </a:lnTo>
                    <a:lnTo>
                      <a:pt x="132" y="27"/>
                    </a:lnTo>
                    <a:lnTo>
                      <a:pt x="161" y="17"/>
                    </a:lnTo>
                    <a:lnTo>
                      <a:pt x="190" y="9"/>
                    </a:lnTo>
                    <a:lnTo>
                      <a:pt x="218" y="4"/>
                    </a:lnTo>
                    <a:lnTo>
                      <a:pt x="244" y="2"/>
                    </a:lnTo>
                    <a:lnTo>
                      <a:pt x="26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5" name="Freeform 525"/>
              <p:cNvSpPr>
                <a:spLocks noEditPoints="1"/>
              </p:cNvSpPr>
              <p:nvPr/>
            </p:nvSpPr>
            <p:spPr bwMode="auto">
              <a:xfrm>
                <a:off x="3949" y="3089"/>
                <a:ext cx="313" cy="370"/>
              </a:xfrm>
              <a:custGeom>
                <a:avLst/>
                <a:gdLst/>
                <a:ahLst/>
                <a:cxnLst>
                  <a:cxn ang="0">
                    <a:pos x="265" y="55"/>
                  </a:cxn>
                  <a:cxn ang="0">
                    <a:pos x="180" y="92"/>
                  </a:cxn>
                  <a:cxn ang="0">
                    <a:pos x="118" y="157"/>
                  </a:cxn>
                  <a:cxn ang="0">
                    <a:pos x="74" y="241"/>
                  </a:cxn>
                  <a:cxn ang="0">
                    <a:pos x="55" y="333"/>
                  </a:cxn>
                  <a:cxn ang="0">
                    <a:pos x="567" y="290"/>
                  </a:cxn>
                  <a:cxn ang="0">
                    <a:pos x="546" y="210"/>
                  </a:cxn>
                  <a:cxn ang="0">
                    <a:pos x="504" y="139"/>
                  </a:cxn>
                  <a:cxn ang="0">
                    <a:pos x="442" y="84"/>
                  </a:cxn>
                  <a:cxn ang="0">
                    <a:pos x="361" y="53"/>
                  </a:cxn>
                  <a:cxn ang="0">
                    <a:pos x="314" y="0"/>
                  </a:cxn>
                  <a:cxn ang="0">
                    <a:pos x="416" y="13"/>
                  </a:cxn>
                  <a:cxn ang="0">
                    <a:pos x="501" y="57"/>
                  </a:cxn>
                  <a:cxn ang="0">
                    <a:pos x="565" y="125"/>
                  </a:cxn>
                  <a:cxn ang="0">
                    <a:pos x="607" y="214"/>
                  </a:cxn>
                  <a:cxn ang="0">
                    <a:pos x="626" y="322"/>
                  </a:cxn>
                  <a:cxn ang="0">
                    <a:pos x="55" y="381"/>
                  </a:cxn>
                  <a:cxn ang="0">
                    <a:pos x="68" y="494"/>
                  </a:cxn>
                  <a:cxn ang="0">
                    <a:pos x="110" y="591"/>
                  </a:cxn>
                  <a:cxn ang="0">
                    <a:pos x="176" y="657"/>
                  </a:cxn>
                  <a:cxn ang="0">
                    <a:pos x="265" y="693"/>
                  </a:cxn>
                  <a:cxn ang="0">
                    <a:pos x="369" y="693"/>
                  </a:cxn>
                  <a:cxn ang="0">
                    <a:pos x="461" y="655"/>
                  </a:cxn>
                  <a:cxn ang="0">
                    <a:pos x="528" y="587"/>
                  </a:cxn>
                  <a:cxn ang="0">
                    <a:pos x="565" y="487"/>
                  </a:cxn>
                  <a:cxn ang="0">
                    <a:pos x="622" y="489"/>
                  </a:cxn>
                  <a:cxn ang="0">
                    <a:pos x="587" y="599"/>
                  </a:cxn>
                  <a:cxn ang="0">
                    <a:pos x="522" y="679"/>
                  </a:cxn>
                  <a:cxn ang="0">
                    <a:pos x="430" y="728"/>
                  </a:cxn>
                  <a:cxn ang="0">
                    <a:pos x="314" y="746"/>
                  </a:cxn>
                  <a:cxn ang="0">
                    <a:pos x="208" y="730"/>
                  </a:cxn>
                  <a:cxn ang="0">
                    <a:pos x="120" y="681"/>
                  </a:cxn>
                  <a:cxn ang="0">
                    <a:pos x="55" y="606"/>
                  </a:cxn>
                  <a:cxn ang="0">
                    <a:pos x="13" y="506"/>
                  </a:cxn>
                  <a:cxn ang="0">
                    <a:pos x="0" y="385"/>
                  </a:cxn>
                  <a:cxn ang="0">
                    <a:pos x="10" y="280"/>
                  </a:cxn>
                  <a:cxn ang="0">
                    <a:pos x="39" y="184"/>
                  </a:cxn>
                  <a:cxn ang="0">
                    <a:pos x="90" y="102"/>
                  </a:cxn>
                  <a:cxn ang="0">
                    <a:pos x="163" y="39"/>
                  </a:cxn>
                  <a:cxn ang="0">
                    <a:pos x="257" y="4"/>
                  </a:cxn>
                </a:cxnLst>
                <a:rect l="0" t="0" r="r" b="b"/>
                <a:pathLst>
                  <a:path w="626" h="746">
                    <a:moveTo>
                      <a:pt x="314" y="49"/>
                    </a:moveTo>
                    <a:lnTo>
                      <a:pt x="265" y="55"/>
                    </a:lnTo>
                    <a:lnTo>
                      <a:pt x="220" y="68"/>
                    </a:lnTo>
                    <a:lnTo>
                      <a:pt x="180" y="92"/>
                    </a:lnTo>
                    <a:lnTo>
                      <a:pt x="145" y="121"/>
                    </a:lnTo>
                    <a:lnTo>
                      <a:pt x="118" y="157"/>
                    </a:lnTo>
                    <a:lnTo>
                      <a:pt x="92" y="196"/>
                    </a:lnTo>
                    <a:lnTo>
                      <a:pt x="74" y="241"/>
                    </a:lnTo>
                    <a:lnTo>
                      <a:pt x="63" y="286"/>
                    </a:lnTo>
                    <a:lnTo>
                      <a:pt x="55" y="333"/>
                    </a:lnTo>
                    <a:lnTo>
                      <a:pt x="571" y="333"/>
                    </a:lnTo>
                    <a:lnTo>
                      <a:pt x="567" y="290"/>
                    </a:lnTo>
                    <a:lnTo>
                      <a:pt x="559" y="249"/>
                    </a:lnTo>
                    <a:lnTo>
                      <a:pt x="546" y="210"/>
                    </a:lnTo>
                    <a:lnTo>
                      <a:pt x="528" y="172"/>
                    </a:lnTo>
                    <a:lnTo>
                      <a:pt x="504" y="139"/>
                    </a:lnTo>
                    <a:lnTo>
                      <a:pt x="475" y="108"/>
                    </a:lnTo>
                    <a:lnTo>
                      <a:pt x="442" y="84"/>
                    </a:lnTo>
                    <a:lnTo>
                      <a:pt x="404" y="64"/>
                    </a:lnTo>
                    <a:lnTo>
                      <a:pt x="361" y="53"/>
                    </a:lnTo>
                    <a:lnTo>
                      <a:pt x="314" y="49"/>
                    </a:lnTo>
                    <a:close/>
                    <a:moveTo>
                      <a:pt x="314" y="0"/>
                    </a:moveTo>
                    <a:lnTo>
                      <a:pt x="367" y="4"/>
                    </a:lnTo>
                    <a:lnTo>
                      <a:pt x="416" y="13"/>
                    </a:lnTo>
                    <a:lnTo>
                      <a:pt x="461" y="31"/>
                    </a:lnTo>
                    <a:lnTo>
                      <a:pt x="501" y="57"/>
                    </a:lnTo>
                    <a:lnTo>
                      <a:pt x="536" y="88"/>
                    </a:lnTo>
                    <a:lnTo>
                      <a:pt x="565" y="125"/>
                    </a:lnTo>
                    <a:lnTo>
                      <a:pt x="589" y="167"/>
                    </a:lnTo>
                    <a:lnTo>
                      <a:pt x="607" y="214"/>
                    </a:lnTo>
                    <a:lnTo>
                      <a:pt x="620" y="265"/>
                    </a:lnTo>
                    <a:lnTo>
                      <a:pt x="626" y="322"/>
                    </a:lnTo>
                    <a:lnTo>
                      <a:pt x="626" y="381"/>
                    </a:lnTo>
                    <a:lnTo>
                      <a:pt x="55" y="381"/>
                    </a:lnTo>
                    <a:lnTo>
                      <a:pt x="57" y="439"/>
                    </a:lnTo>
                    <a:lnTo>
                      <a:pt x="68" y="494"/>
                    </a:lnTo>
                    <a:lnTo>
                      <a:pt x="86" y="546"/>
                    </a:lnTo>
                    <a:lnTo>
                      <a:pt x="110" y="591"/>
                    </a:lnTo>
                    <a:lnTo>
                      <a:pt x="141" y="628"/>
                    </a:lnTo>
                    <a:lnTo>
                      <a:pt x="176" y="657"/>
                    </a:lnTo>
                    <a:lnTo>
                      <a:pt x="218" y="679"/>
                    </a:lnTo>
                    <a:lnTo>
                      <a:pt x="265" y="693"/>
                    </a:lnTo>
                    <a:lnTo>
                      <a:pt x="314" y="697"/>
                    </a:lnTo>
                    <a:lnTo>
                      <a:pt x="369" y="693"/>
                    </a:lnTo>
                    <a:lnTo>
                      <a:pt x="418" y="679"/>
                    </a:lnTo>
                    <a:lnTo>
                      <a:pt x="461" y="655"/>
                    </a:lnTo>
                    <a:lnTo>
                      <a:pt x="499" y="624"/>
                    </a:lnTo>
                    <a:lnTo>
                      <a:pt x="528" y="587"/>
                    </a:lnTo>
                    <a:lnTo>
                      <a:pt x="552" y="540"/>
                    </a:lnTo>
                    <a:lnTo>
                      <a:pt x="565" y="487"/>
                    </a:lnTo>
                    <a:lnTo>
                      <a:pt x="622" y="487"/>
                    </a:lnTo>
                    <a:lnTo>
                      <a:pt x="622" y="489"/>
                    </a:lnTo>
                    <a:lnTo>
                      <a:pt x="609" y="547"/>
                    </a:lnTo>
                    <a:lnTo>
                      <a:pt x="587" y="599"/>
                    </a:lnTo>
                    <a:lnTo>
                      <a:pt x="558" y="642"/>
                    </a:lnTo>
                    <a:lnTo>
                      <a:pt x="522" y="679"/>
                    </a:lnTo>
                    <a:lnTo>
                      <a:pt x="479" y="709"/>
                    </a:lnTo>
                    <a:lnTo>
                      <a:pt x="430" y="728"/>
                    </a:lnTo>
                    <a:lnTo>
                      <a:pt x="375" y="742"/>
                    </a:lnTo>
                    <a:lnTo>
                      <a:pt x="314" y="746"/>
                    </a:lnTo>
                    <a:lnTo>
                      <a:pt x="259" y="742"/>
                    </a:lnTo>
                    <a:lnTo>
                      <a:pt x="208" y="730"/>
                    </a:lnTo>
                    <a:lnTo>
                      <a:pt x="161" y="709"/>
                    </a:lnTo>
                    <a:lnTo>
                      <a:pt x="120" y="681"/>
                    </a:lnTo>
                    <a:lnTo>
                      <a:pt x="84" y="648"/>
                    </a:lnTo>
                    <a:lnTo>
                      <a:pt x="55" y="606"/>
                    </a:lnTo>
                    <a:lnTo>
                      <a:pt x="31" y="559"/>
                    </a:lnTo>
                    <a:lnTo>
                      <a:pt x="13" y="506"/>
                    </a:lnTo>
                    <a:lnTo>
                      <a:pt x="4" y="447"/>
                    </a:lnTo>
                    <a:lnTo>
                      <a:pt x="0" y="385"/>
                    </a:lnTo>
                    <a:lnTo>
                      <a:pt x="2" y="333"/>
                    </a:lnTo>
                    <a:lnTo>
                      <a:pt x="10" y="280"/>
                    </a:lnTo>
                    <a:lnTo>
                      <a:pt x="21" y="231"/>
                    </a:lnTo>
                    <a:lnTo>
                      <a:pt x="39" y="184"/>
                    </a:lnTo>
                    <a:lnTo>
                      <a:pt x="63" y="141"/>
                    </a:lnTo>
                    <a:lnTo>
                      <a:pt x="90" y="102"/>
                    </a:lnTo>
                    <a:lnTo>
                      <a:pt x="123" y="66"/>
                    </a:lnTo>
                    <a:lnTo>
                      <a:pt x="163" y="39"/>
                    </a:lnTo>
                    <a:lnTo>
                      <a:pt x="208" y="17"/>
                    </a:lnTo>
                    <a:lnTo>
                      <a:pt x="257" y="4"/>
                    </a:lnTo>
                    <a:lnTo>
                      <a:pt x="314"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6" name="Freeform 526"/>
              <p:cNvSpPr>
                <a:spLocks/>
              </p:cNvSpPr>
              <p:nvPr/>
            </p:nvSpPr>
            <p:spPr bwMode="auto">
              <a:xfrm>
                <a:off x="4610" y="3094"/>
                <a:ext cx="165" cy="353"/>
              </a:xfrm>
              <a:custGeom>
                <a:avLst/>
                <a:gdLst/>
                <a:ahLst/>
                <a:cxnLst>
                  <a:cxn ang="0">
                    <a:pos x="317" y="0"/>
                  </a:cxn>
                  <a:cxn ang="0">
                    <a:pos x="326" y="0"/>
                  </a:cxn>
                  <a:cxn ang="0">
                    <a:pos x="330" y="2"/>
                  </a:cxn>
                  <a:cxn ang="0">
                    <a:pos x="332" y="2"/>
                  </a:cxn>
                  <a:cxn ang="0">
                    <a:pos x="332" y="57"/>
                  </a:cxn>
                  <a:cxn ang="0">
                    <a:pos x="330" y="57"/>
                  </a:cxn>
                  <a:cxn ang="0">
                    <a:pos x="321" y="55"/>
                  </a:cxn>
                  <a:cxn ang="0">
                    <a:pos x="303" y="55"/>
                  </a:cxn>
                  <a:cxn ang="0">
                    <a:pos x="277" y="57"/>
                  </a:cxn>
                  <a:cxn ang="0">
                    <a:pos x="246" y="63"/>
                  </a:cxn>
                  <a:cxn ang="0">
                    <a:pos x="211" y="75"/>
                  </a:cxn>
                  <a:cxn ang="0">
                    <a:pos x="173" y="95"/>
                  </a:cxn>
                  <a:cxn ang="0">
                    <a:pos x="136" y="126"/>
                  </a:cxn>
                  <a:cxn ang="0">
                    <a:pos x="110" y="152"/>
                  </a:cxn>
                  <a:cxn ang="0">
                    <a:pos x="91" y="179"/>
                  </a:cxn>
                  <a:cxn ang="0">
                    <a:pos x="75" y="209"/>
                  </a:cxn>
                  <a:cxn ang="0">
                    <a:pos x="63" y="242"/>
                  </a:cxn>
                  <a:cxn ang="0">
                    <a:pos x="57" y="281"/>
                  </a:cxn>
                  <a:cxn ang="0">
                    <a:pos x="55" y="328"/>
                  </a:cxn>
                  <a:cxn ang="0">
                    <a:pos x="55" y="717"/>
                  </a:cxn>
                  <a:cxn ang="0">
                    <a:pos x="0" y="717"/>
                  </a:cxn>
                  <a:cxn ang="0">
                    <a:pos x="0" y="6"/>
                  </a:cxn>
                  <a:cxn ang="0">
                    <a:pos x="55" y="6"/>
                  </a:cxn>
                  <a:cxn ang="0">
                    <a:pos x="55" y="163"/>
                  </a:cxn>
                  <a:cxn ang="0">
                    <a:pos x="57" y="163"/>
                  </a:cxn>
                  <a:cxn ang="0">
                    <a:pos x="75" y="126"/>
                  </a:cxn>
                  <a:cxn ang="0">
                    <a:pos x="101" y="91"/>
                  </a:cxn>
                  <a:cxn ang="0">
                    <a:pos x="134" y="61"/>
                  </a:cxn>
                  <a:cxn ang="0">
                    <a:pos x="173" y="36"/>
                  </a:cxn>
                  <a:cxn ang="0">
                    <a:pos x="218" y="16"/>
                  </a:cxn>
                  <a:cxn ang="0">
                    <a:pos x="266" y="4"/>
                  </a:cxn>
                  <a:cxn ang="0">
                    <a:pos x="317" y="0"/>
                  </a:cxn>
                </a:cxnLst>
                <a:rect l="0" t="0" r="r" b="b"/>
                <a:pathLst>
                  <a:path w="332" h="717">
                    <a:moveTo>
                      <a:pt x="317" y="0"/>
                    </a:moveTo>
                    <a:lnTo>
                      <a:pt x="326" y="0"/>
                    </a:lnTo>
                    <a:lnTo>
                      <a:pt x="330" y="2"/>
                    </a:lnTo>
                    <a:lnTo>
                      <a:pt x="332" y="2"/>
                    </a:lnTo>
                    <a:lnTo>
                      <a:pt x="332" y="57"/>
                    </a:lnTo>
                    <a:lnTo>
                      <a:pt x="330" y="57"/>
                    </a:lnTo>
                    <a:lnTo>
                      <a:pt x="321" y="55"/>
                    </a:lnTo>
                    <a:lnTo>
                      <a:pt x="303" y="55"/>
                    </a:lnTo>
                    <a:lnTo>
                      <a:pt x="277" y="57"/>
                    </a:lnTo>
                    <a:lnTo>
                      <a:pt x="246" y="63"/>
                    </a:lnTo>
                    <a:lnTo>
                      <a:pt x="211" y="75"/>
                    </a:lnTo>
                    <a:lnTo>
                      <a:pt x="173" y="95"/>
                    </a:lnTo>
                    <a:lnTo>
                      <a:pt x="136" y="126"/>
                    </a:lnTo>
                    <a:lnTo>
                      <a:pt x="110" y="152"/>
                    </a:lnTo>
                    <a:lnTo>
                      <a:pt x="91" y="179"/>
                    </a:lnTo>
                    <a:lnTo>
                      <a:pt x="75" y="209"/>
                    </a:lnTo>
                    <a:lnTo>
                      <a:pt x="63" y="242"/>
                    </a:lnTo>
                    <a:lnTo>
                      <a:pt x="57" y="281"/>
                    </a:lnTo>
                    <a:lnTo>
                      <a:pt x="55" y="328"/>
                    </a:lnTo>
                    <a:lnTo>
                      <a:pt x="55" y="717"/>
                    </a:lnTo>
                    <a:lnTo>
                      <a:pt x="0" y="717"/>
                    </a:lnTo>
                    <a:lnTo>
                      <a:pt x="0" y="6"/>
                    </a:lnTo>
                    <a:lnTo>
                      <a:pt x="55" y="6"/>
                    </a:lnTo>
                    <a:lnTo>
                      <a:pt x="55" y="163"/>
                    </a:lnTo>
                    <a:lnTo>
                      <a:pt x="57" y="163"/>
                    </a:lnTo>
                    <a:lnTo>
                      <a:pt x="75" y="126"/>
                    </a:lnTo>
                    <a:lnTo>
                      <a:pt x="101" y="91"/>
                    </a:lnTo>
                    <a:lnTo>
                      <a:pt x="134" y="61"/>
                    </a:lnTo>
                    <a:lnTo>
                      <a:pt x="173" y="36"/>
                    </a:lnTo>
                    <a:lnTo>
                      <a:pt x="218" y="16"/>
                    </a:lnTo>
                    <a:lnTo>
                      <a:pt x="266" y="4"/>
                    </a:lnTo>
                    <a:lnTo>
                      <a:pt x="317"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7" name="Freeform 527"/>
              <p:cNvSpPr>
                <a:spLocks/>
              </p:cNvSpPr>
              <p:nvPr/>
            </p:nvSpPr>
            <p:spPr bwMode="auto">
              <a:xfrm>
                <a:off x="4769" y="3089"/>
                <a:ext cx="285" cy="370"/>
              </a:xfrm>
              <a:custGeom>
                <a:avLst/>
                <a:gdLst/>
                <a:ahLst/>
                <a:cxnLst>
                  <a:cxn ang="0">
                    <a:pos x="282" y="0"/>
                  </a:cxn>
                  <a:cxn ang="0">
                    <a:pos x="396" y="15"/>
                  </a:cxn>
                  <a:cxn ang="0">
                    <a:pos x="479" y="59"/>
                  </a:cxn>
                  <a:cxn ang="0">
                    <a:pos x="530" y="129"/>
                  </a:cxn>
                  <a:cxn ang="0">
                    <a:pos x="548" y="227"/>
                  </a:cxn>
                  <a:cxn ang="0">
                    <a:pos x="491" y="229"/>
                  </a:cxn>
                  <a:cxn ang="0">
                    <a:pos x="487" y="180"/>
                  </a:cxn>
                  <a:cxn ang="0">
                    <a:pos x="451" y="108"/>
                  </a:cxn>
                  <a:cxn ang="0">
                    <a:pos x="383" y="64"/>
                  </a:cxn>
                  <a:cxn ang="0">
                    <a:pos x="282" y="49"/>
                  </a:cxn>
                  <a:cxn ang="0">
                    <a:pos x="218" y="55"/>
                  </a:cxn>
                  <a:cxn ang="0">
                    <a:pos x="157" y="72"/>
                  </a:cxn>
                  <a:cxn ang="0">
                    <a:pos x="112" y="104"/>
                  </a:cxn>
                  <a:cxn ang="0">
                    <a:pos x="84" y="153"/>
                  </a:cxn>
                  <a:cxn ang="0">
                    <a:pos x="84" y="218"/>
                  </a:cxn>
                  <a:cxn ang="0">
                    <a:pos x="114" y="267"/>
                  </a:cxn>
                  <a:cxn ang="0">
                    <a:pos x="165" y="298"/>
                  </a:cxn>
                  <a:cxn ang="0">
                    <a:pos x="229" y="320"/>
                  </a:cxn>
                  <a:cxn ang="0">
                    <a:pos x="314" y="337"/>
                  </a:cxn>
                  <a:cxn ang="0">
                    <a:pos x="394" y="357"/>
                  </a:cxn>
                  <a:cxn ang="0">
                    <a:pos x="465" y="383"/>
                  </a:cxn>
                  <a:cxn ang="0">
                    <a:pos x="520" y="418"/>
                  </a:cxn>
                  <a:cxn ang="0">
                    <a:pos x="555" y="473"/>
                  </a:cxn>
                  <a:cxn ang="0">
                    <a:pos x="567" y="547"/>
                  </a:cxn>
                  <a:cxn ang="0">
                    <a:pos x="553" y="620"/>
                  </a:cxn>
                  <a:cxn ang="0">
                    <a:pos x="516" y="673"/>
                  </a:cxn>
                  <a:cxn ang="0">
                    <a:pos x="467" y="709"/>
                  </a:cxn>
                  <a:cxn ang="0">
                    <a:pos x="408" y="730"/>
                  </a:cxn>
                  <a:cxn ang="0">
                    <a:pos x="353" y="742"/>
                  </a:cxn>
                  <a:cxn ang="0">
                    <a:pos x="306" y="746"/>
                  </a:cxn>
                  <a:cxn ang="0">
                    <a:pos x="225" y="742"/>
                  </a:cxn>
                  <a:cxn ang="0">
                    <a:pos x="121" y="707"/>
                  </a:cxn>
                  <a:cxn ang="0">
                    <a:pos x="47" y="640"/>
                  </a:cxn>
                  <a:cxn ang="0">
                    <a:pos x="5" y="547"/>
                  </a:cxn>
                  <a:cxn ang="0">
                    <a:pos x="55" y="491"/>
                  </a:cxn>
                  <a:cxn ang="0">
                    <a:pos x="76" y="575"/>
                  </a:cxn>
                  <a:cxn ang="0">
                    <a:pos x="125" y="642"/>
                  </a:cxn>
                  <a:cxn ang="0">
                    <a:pos x="196" y="683"/>
                  </a:cxn>
                  <a:cxn ang="0">
                    <a:pos x="288" y="697"/>
                  </a:cxn>
                  <a:cxn ang="0">
                    <a:pos x="328" y="695"/>
                  </a:cxn>
                  <a:cxn ang="0">
                    <a:pos x="379" y="687"/>
                  </a:cxn>
                  <a:cxn ang="0">
                    <a:pos x="434" y="669"/>
                  </a:cxn>
                  <a:cxn ang="0">
                    <a:pos x="481" y="636"/>
                  </a:cxn>
                  <a:cxn ang="0">
                    <a:pos x="508" y="583"/>
                  </a:cxn>
                  <a:cxn ang="0">
                    <a:pos x="508" y="514"/>
                  </a:cxn>
                  <a:cxn ang="0">
                    <a:pos x="481" y="463"/>
                  </a:cxn>
                  <a:cxn ang="0">
                    <a:pos x="430" y="430"/>
                  </a:cxn>
                  <a:cxn ang="0">
                    <a:pos x="363" y="406"/>
                  </a:cxn>
                  <a:cxn ang="0">
                    <a:pos x="271" y="386"/>
                  </a:cxn>
                  <a:cxn ang="0">
                    <a:pos x="194" y="369"/>
                  </a:cxn>
                  <a:cxn ang="0">
                    <a:pos x="125" y="343"/>
                  </a:cxn>
                  <a:cxn ang="0">
                    <a:pos x="72" y="308"/>
                  </a:cxn>
                  <a:cxn ang="0">
                    <a:pos x="37" y="257"/>
                  </a:cxn>
                  <a:cxn ang="0">
                    <a:pos x="25" y="184"/>
                  </a:cxn>
                  <a:cxn ang="0">
                    <a:pos x="41" y="112"/>
                  </a:cxn>
                  <a:cxn ang="0">
                    <a:pos x="78" y="61"/>
                  </a:cxn>
                  <a:cxn ang="0">
                    <a:pos x="131" y="27"/>
                  </a:cxn>
                  <a:cxn ang="0">
                    <a:pos x="188" y="9"/>
                  </a:cxn>
                  <a:cxn ang="0">
                    <a:pos x="243" y="2"/>
                  </a:cxn>
                </a:cxnLst>
                <a:rect l="0" t="0" r="r" b="b"/>
                <a:pathLst>
                  <a:path w="567" h="746">
                    <a:moveTo>
                      <a:pt x="265" y="0"/>
                    </a:moveTo>
                    <a:lnTo>
                      <a:pt x="282" y="0"/>
                    </a:lnTo>
                    <a:lnTo>
                      <a:pt x="343" y="4"/>
                    </a:lnTo>
                    <a:lnTo>
                      <a:pt x="396" y="15"/>
                    </a:lnTo>
                    <a:lnTo>
                      <a:pt x="442" y="33"/>
                    </a:lnTo>
                    <a:lnTo>
                      <a:pt x="479" y="59"/>
                    </a:lnTo>
                    <a:lnTo>
                      <a:pt x="508" y="90"/>
                    </a:lnTo>
                    <a:lnTo>
                      <a:pt x="530" y="129"/>
                    </a:lnTo>
                    <a:lnTo>
                      <a:pt x="544" y="174"/>
                    </a:lnTo>
                    <a:lnTo>
                      <a:pt x="548" y="227"/>
                    </a:lnTo>
                    <a:lnTo>
                      <a:pt x="548" y="229"/>
                    </a:lnTo>
                    <a:lnTo>
                      <a:pt x="491" y="229"/>
                    </a:lnTo>
                    <a:lnTo>
                      <a:pt x="491" y="227"/>
                    </a:lnTo>
                    <a:lnTo>
                      <a:pt x="487" y="180"/>
                    </a:lnTo>
                    <a:lnTo>
                      <a:pt x="473" y="141"/>
                    </a:lnTo>
                    <a:lnTo>
                      <a:pt x="451" y="108"/>
                    </a:lnTo>
                    <a:lnTo>
                      <a:pt x="420" y="82"/>
                    </a:lnTo>
                    <a:lnTo>
                      <a:pt x="383" y="64"/>
                    </a:lnTo>
                    <a:lnTo>
                      <a:pt x="335" y="53"/>
                    </a:lnTo>
                    <a:lnTo>
                      <a:pt x="282" y="49"/>
                    </a:lnTo>
                    <a:lnTo>
                      <a:pt x="249" y="51"/>
                    </a:lnTo>
                    <a:lnTo>
                      <a:pt x="218" y="55"/>
                    </a:lnTo>
                    <a:lnTo>
                      <a:pt x="186" y="62"/>
                    </a:lnTo>
                    <a:lnTo>
                      <a:pt x="157" y="72"/>
                    </a:lnTo>
                    <a:lnTo>
                      <a:pt x="131" y="86"/>
                    </a:lnTo>
                    <a:lnTo>
                      <a:pt x="112" y="104"/>
                    </a:lnTo>
                    <a:lnTo>
                      <a:pt x="94" y="127"/>
                    </a:lnTo>
                    <a:lnTo>
                      <a:pt x="84" y="153"/>
                    </a:lnTo>
                    <a:lnTo>
                      <a:pt x="80" y="184"/>
                    </a:lnTo>
                    <a:lnTo>
                      <a:pt x="84" y="218"/>
                    </a:lnTo>
                    <a:lnTo>
                      <a:pt x="96" y="243"/>
                    </a:lnTo>
                    <a:lnTo>
                      <a:pt x="114" y="267"/>
                    </a:lnTo>
                    <a:lnTo>
                      <a:pt x="137" y="284"/>
                    </a:lnTo>
                    <a:lnTo>
                      <a:pt x="165" y="298"/>
                    </a:lnTo>
                    <a:lnTo>
                      <a:pt x="196" y="310"/>
                    </a:lnTo>
                    <a:lnTo>
                      <a:pt x="229" y="320"/>
                    </a:lnTo>
                    <a:lnTo>
                      <a:pt x="300" y="335"/>
                    </a:lnTo>
                    <a:lnTo>
                      <a:pt x="314" y="337"/>
                    </a:lnTo>
                    <a:lnTo>
                      <a:pt x="355" y="347"/>
                    </a:lnTo>
                    <a:lnTo>
                      <a:pt x="394" y="357"/>
                    </a:lnTo>
                    <a:lnTo>
                      <a:pt x="432" y="369"/>
                    </a:lnTo>
                    <a:lnTo>
                      <a:pt x="465" y="383"/>
                    </a:lnTo>
                    <a:lnTo>
                      <a:pt x="495" y="398"/>
                    </a:lnTo>
                    <a:lnTo>
                      <a:pt x="520" y="418"/>
                    </a:lnTo>
                    <a:lnTo>
                      <a:pt x="540" y="443"/>
                    </a:lnTo>
                    <a:lnTo>
                      <a:pt x="555" y="473"/>
                    </a:lnTo>
                    <a:lnTo>
                      <a:pt x="563" y="506"/>
                    </a:lnTo>
                    <a:lnTo>
                      <a:pt x="567" y="547"/>
                    </a:lnTo>
                    <a:lnTo>
                      <a:pt x="563" y="587"/>
                    </a:lnTo>
                    <a:lnTo>
                      <a:pt x="553" y="620"/>
                    </a:lnTo>
                    <a:lnTo>
                      <a:pt x="538" y="650"/>
                    </a:lnTo>
                    <a:lnTo>
                      <a:pt x="516" y="673"/>
                    </a:lnTo>
                    <a:lnTo>
                      <a:pt x="493" y="693"/>
                    </a:lnTo>
                    <a:lnTo>
                      <a:pt x="467" y="709"/>
                    </a:lnTo>
                    <a:lnTo>
                      <a:pt x="438" y="722"/>
                    </a:lnTo>
                    <a:lnTo>
                      <a:pt x="408" y="730"/>
                    </a:lnTo>
                    <a:lnTo>
                      <a:pt x="381" y="738"/>
                    </a:lnTo>
                    <a:lnTo>
                      <a:pt x="353" y="742"/>
                    </a:lnTo>
                    <a:lnTo>
                      <a:pt x="328" y="744"/>
                    </a:lnTo>
                    <a:lnTo>
                      <a:pt x="306" y="746"/>
                    </a:lnTo>
                    <a:lnTo>
                      <a:pt x="288" y="746"/>
                    </a:lnTo>
                    <a:lnTo>
                      <a:pt x="225" y="742"/>
                    </a:lnTo>
                    <a:lnTo>
                      <a:pt x="170" y="728"/>
                    </a:lnTo>
                    <a:lnTo>
                      <a:pt x="121" y="707"/>
                    </a:lnTo>
                    <a:lnTo>
                      <a:pt x="80" y="677"/>
                    </a:lnTo>
                    <a:lnTo>
                      <a:pt x="47" y="640"/>
                    </a:lnTo>
                    <a:lnTo>
                      <a:pt x="21" y="597"/>
                    </a:lnTo>
                    <a:lnTo>
                      <a:pt x="5" y="547"/>
                    </a:lnTo>
                    <a:lnTo>
                      <a:pt x="0" y="491"/>
                    </a:lnTo>
                    <a:lnTo>
                      <a:pt x="55" y="491"/>
                    </a:lnTo>
                    <a:lnTo>
                      <a:pt x="60" y="536"/>
                    </a:lnTo>
                    <a:lnTo>
                      <a:pt x="76" y="575"/>
                    </a:lnTo>
                    <a:lnTo>
                      <a:pt x="96" y="610"/>
                    </a:lnTo>
                    <a:lnTo>
                      <a:pt x="125" y="642"/>
                    </a:lnTo>
                    <a:lnTo>
                      <a:pt x="159" y="665"/>
                    </a:lnTo>
                    <a:lnTo>
                      <a:pt x="196" y="683"/>
                    </a:lnTo>
                    <a:lnTo>
                      <a:pt x="241" y="693"/>
                    </a:lnTo>
                    <a:lnTo>
                      <a:pt x="288" y="697"/>
                    </a:lnTo>
                    <a:lnTo>
                      <a:pt x="306" y="697"/>
                    </a:lnTo>
                    <a:lnTo>
                      <a:pt x="328" y="695"/>
                    </a:lnTo>
                    <a:lnTo>
                      <a:pt x="351" y="693"/>
                    </a:lnTo>
                    <a:lnTo>
                      <a:pt x="379" y="687"/>
                    </a:lnTo>
                    <a:lnTo>
                      <a:pt x="406" y="679"/>
                    </a:lnTo>
                    <a:lnTo>
                      <a:pt x="434" y="669"/>
                    </a:lnTo>
                    <a:lnTo>
                      <a:pt x="459" y="654"/>
                    </a:lnTo>
                    <a:lnTo>
                      <a:pt x="481" y="636"/>
                    </a:lnTo>
                    <a:lnTo>
                      <a:pt x="497" y="612"/>
                    </a:lnTo>
                    <a:lnTo>
                      <a:pt x="508" y="583"/>
                    </a:lnTo>
                    <a:lnTo>
                      <a:pt x="512" y="547"/>
                    </a:lnTo>
                    <a:lnTo>
                      <a:pt x="508" y="514"/>
                    </a:lnTo>
                    <a:lnTo>
                      <a:pt x="497" y="485"/>
                    </a:lnTo>
                    <a:lnTo>
                      <a:pt x="481" y="463"/>
                    </a:lnTo>
                    <a:lnTo>
                      <a:pt x="457" y="443"/>
                    </a:lnTo>
                    <a:lnTo>
                      <a:pt x="430" y="430"/>
                    </a:lnTo>
                    <a:lnTo>
                      <a:pt x="398" y="416"/>
                    </a:lnTo>
                    <a:lnTo>
                      <a:pt x="363" y="406"/>
                    </a:lnTo>
                    <a:lnTo>
                      <a:pt x="288" y="390"/>
                    </a:lnTo>
                    <a:lnTo>
                      <a:pt x="271" y="386"/>
                    </a:lnTo>
                    <a:lnTo>
                      <a:pt x="231" y="379"/>
                    </a:lnTo>
                    <a:lnTo>
                      <a:pt x="194" y="369"/>
                    </a:lnTo>
                    <a:lnTo>
                      <a:pt x="159" y="357"/>
                    </a:lnTo>
                    <a:lnTo>
                      <a:pt x="125" y="343"/>
                    </a:lnTo>
                    <a:lnTo>
                      <a:pt x="98" y="328"/>
                    </a:lnTo>
                    <a:lnTo>
                      <a:pt x="72" y="308"/>
                    </a:lnTo>
                    <a:lnTo>
                      <a:pt x="53" y="284"/>
                    </a:lnTo>
                    <a:lnTo>
                      <a:pt x="37" y="257"/>
                    </a:lnTo>
                    <a:lnTo>
                      <a:pt x="29" y="223"/>
                    </a:lnTo>
                    <a:lnTo>
                      <a:pt x="25" y="184"/>
                    </a:lnTo>
                    <a:lnTo>
                      <a:pt x="29" y="145"/>
                    </a:lnTo>
                    <a:lnTo>
                      <a:pt x="41" y="112"/>
                    </a:lnTo>
                    <a:lnTo>
                      <a:pt x="57" y="84"/>
                    </a:lnTo>
                    <a:lnTo>
                      <a:pt x="78" y="61"/>
                    </a:lnTo>
                    <a:lnTo>
                      <a:pt x="104" y="43"/>
                    </a:lnTo>
                    <a:lnTo>
                      <a:pt x="131" y="27"/>
                    </a:lnTo>
                    <a:lnTo>
                      <a:pt x="161" y="17"/>
                    </a:lnTo>
                    <a:lnTo>
                      <a:pt x="188" y="9"/>
                    </a:lnTo>
                    <a:lnTo>
                      <a:pt x="216" y="4"/>
                    </a:lnTo>
                    <a:lnTo>
                      <a:pt x="243" y="2"/>
                    </a:lnTo>
                    <a:lnTo>
                      <a:pt x="265" y="0"/>
                    </a:lnTo>
                    <a:close/>
                  </a:path>
                </a:pathLst>
              </a:custGeom>
              <a:solidFill>
                <a:srgbClr val="FFFFFF"/>
              </a:solidFill>
              <a:ln w="0">
                <a:solidFill>
                  <a:srgbClr val="FFFFFF"/>
                </a:solidFill>
                <a:prstDash val="solid"/>
                <a:round/>
                <a:headEnd/>
                <a:tailEnd/>
              </a:ln>
            </p:spPr>
            <p:txBody>
              <a:bodyPr/>
              <a:lstStyle/>
              <a:p>
                <a:pPr>
                  <a:defRPr/>
                </a:pPr>
                <a:endParaRPr lang="en-US"/>
              </a:p>
            </p:txBody>
          </p:sp>
          <p:sp>
            <p:nvSpPr>
              <p:cNvPr id="394768" name="Freeform 528"/>
              <p:cNvSpPr>
                <a:spLocks noEditPoints="1"/>
              </p:cNvSpPr>
              <p:nvPr/>
            </p:nvSpPr>
            <p:spPr bwMode="auto">
              <a:xfrm>
                <a:off x="4280" y="3089"/>
                <a:ext cx="279" cy="370"/>
              </a:xfrm>
              <a:custGeom>
                <a:avLst/>
                <a:gdLst/>
                <a:ahLst/>
                <a:cxnLst>
                  <a:cxn ang="0">
                    <a:pos x="485" y="343"/>
                  </a:cxn>
                  <a:cxn ang="0">
                    <a:pos x="430" y="363"/>
                  </a:cxn>
                  <a:cxn ang="0">
                    <a:pos x="322" y="375"/>
                  </a:cxn>
                  <a:cxn ang="0">
                    <a:pos x="196" y="390"/>
                  </a:cxn>
                  <a:cxn ang="0">
                    <a:pos x="115" y="422"/>
                  </a:cxn>
                  <a:cxn ang="0">
                    <a:pos x="70" y="473"/>
                  </a:cxn>
                  <a:cxn ang="0">
                    <a:pos x="55" y="544"/>
                  </a:cxn>
                  <a:cxn ang="0">
                    <a:pos x="72" y="614"/>
                  </a:cxn>
                  <a:cxn ang="0">
                    <a:pos x="119" y="665"/>
                  </a:cxn>
                  <a:cxn ang="0">
                    <a:pos x="194" y="693"/>
                  </a:cxn>
                  <a:cxn ang="0">
                    <a:pos x="290" y="693"/>
                  </a:cxn>
                  <a:cxn ang="0">
                    <a:pos x="373" y="669"/>
                  </a:cxn>
                  <a:cxn ang="0">
                    <a:pos x="430" y="628"/>
                  </a:cxn>
                  <a:cxn ang="0">
                    <a:pos x="469" y="577"/>
                  </a:cxn>
                  <a:cxn ang="0">
                    <a:pos x="491" y="528"/>
                  </a:cxn>
                  <a:cxn ang="0">
                    <a:pos x="500" y="487"/>
                  </a:cxn>
                  <a:cxn ang="0">
                    <a:pos x="504" y="461"/>
                  </a:cxn>
                  <a:cxn ang="0">
                    <a:pos x="310" y="0"/>
                  </a:cxn>
                  <a:cxn ang="0">
                    <a:pos x="379" y="4"/>
                  </a:cxn>
                  <a:cxn ang="0">
                    <a:pos x="447" y="21"/>
                  </a:cxn>
                  <a:cxn ang="0">
                    <a:pos x="504" y="55"/>
                  </a:cxn>
                  <a:cxn ang="0">
                    <a:pos x="544" y="108"/>
                  </a:cxn>
                  <a:cxn ang="0">
                    <a:pos x="559" y="186"/>
                  </a:cxn>
                  <a:cxn ang="0">
                    <a:pos x="504" y="728"/>
                  </a:cxn>
                  <a:cxn ang="0">
                    <a:pos x="491" y="616"/>
                  </a:cxn>
                  <a:cxn ang="0">
                    <a:pos x="447" y="671"/>
                  </a:cxn>
                  <a:cxn ang="0">
                    <a:pos x="381" y="714"/>
                  </a:cxn>
                  <a:cxn ang="0">
                    <a:pos x="292" y="742"/>
                  </a:cxn>
                  <a:cxn ang="0">
                    <a:pos x="184" y="742"/>
                  </a:cxn>
                  <a:cxn ang="0">
                    <a:pos x="94" y="716"/>
                  </a:cxn>
                  <a:cxn ang="0">
                    <a:pos x="35" y="665"/>
                  </a:cxn>
                  <a:cxn ang="0">
                    <a:pos x="3" y="591"/>
                  </a:cxn>
                  <a:cxn ang="0">
                    <a:pos x="3" y="498"/>
                  </a:cxn>
                  <a:cxn ang="0">
                    <a:pos x="37" y="424"/>
                  </a:cxn>
                  <a:cxn ang="0">
                    <a:pos x="102" y="371"/>
                  </a:cxn>
                  <a:cxn ang="0">
                    <a:pos x="200" y="341"/>
                  </a:cxn>
                  <a:cxn ang="0">
                    <a:pos x="326" y="328"/>
                  </a:cxn>
                  <a:cxn ang="0">
                    <a:pos x="418" y="316"/>
                  </a:cxn>
                  <a:cxn ang="0">
                    <a:pos x="471" y="296"/>
                  </a:cxn>
                  <a:cxn ang="0">
                    <a:pos x="496" y="265"/>
                  </a:cxn>
                  <a:cxn ang="0">
                    <a:pos x="504" y="218"/>
                  </a:cxn>
                  <a:cxn ang="0">
                    <a:pos x="502" y="174"/>
                  </a:cxn>
                  <a:cxn ang="0">
                    <a:pos x="493" y="143"/>
                  </a:cxn>
                  <a:cxn ang="0">
                    <a:pos x="467" y="106"/>
                  </a:cxn>
                  <a:cxn ang="0">
                    <a:pos x="424" y="72"/>
                  </a:cxn>
                  <a:cxn ang="0">
                    <a:pos x="355" y="53"/>
                  </a:cxn>
                  <a:cxn ang="0">
                    <a:pos x="257" y="53"/>
                  </a:cxn>
                  <a:cxn ang="0">
                    <a:pos x="170" y="84"/>
                  </a:cxn>
                  <a:cxn ang="0">
                    <a:pos x="115" y="147"/>
                  </a:cxn>
                  <a:cxn ang="0">
                    <a:pos x="92" y="235"/>
                  </a:cxn>
                  <a:cxn ang="0">
                    <a:pos x="37" y="237"/>
                  </a:cxn>
                  <a:cxn ang="0">
                    <a:pos x="45" y="180"/>
                  </a:cxn>
                  <a:cxn ang="0">
                    <a:pos x="82" y="94"/>
                  </a:cxn>
                  <a:cxn ang="0">
                    <a:pos x="149" y="33"/>
                  </a:cxn>
                  <a:cxn ang="0">
                    <a:pos x="249" y="4"/>
                  </a:cxn>
                </a:cxnLst>
                <a:rect l="0" t="0" r="r" b="b"/>
                <a:pathLst>
                  <a:path w="559" h="746">
                    <a:moveTo>
                      <a:pt x="504" y="328"/>
                    </a:moveTo>
                    <a:lnTo>
                      <a:pt x="485" y="343"/>
                    </a:lnTo>
                    <a:lnTo>
                      <a:pt x="459" y="355"/>
                    </a:lnTo>
                    <a:lnTo>
                      <a:pt x="430" y="363"/>
                    </a:lnTo>
                    <a:lnTo>
                      <a:pt x="396" y="367"/>
                    </a:lnTo>
                    <a:lnTo>
                      <a:pt x="322" y="375"/>
                    </a:lnTo>
                    <a:lnTo>
                      <a:pt x="249" y="381"/>
                    </a:lnTo>
                    <a:lnTo>
                      <a:pt x="196" y="390"/>
                    </a:lnTo>
                    <a:lnTo>
                      <a:pt x="151" y="404"/>
                    </a:lnTo>
                    <a:lnTo>
                      <a:pt x="115" y="422"/>
                    </a:lnTo>
                    <a:lnTo>
                      <a:pt x="88" y="445"/>
                    </a:lnTo>
                    <a:lnTo>
                      <a:pt x="70" y="473"/>
                    </a:lnTo>
                    <a:lnTo>
                      <a:pt x="58" y="504"/>
                    </a:lnTo>
                    <a:lnTo>
                      <a:pt x="55" y="544"/>
                    </a:lnTo>
                    <a:lnTo>
                      <a:pt x="58" y="581"/>
                    </a:lnTo>
                    <a:lnTo>
                      <a:pt x="72" y="614"/>
                    </a:lnTo>
                    <a:lnTo>
                      <a:pt x="92" y="644"/>
                    </a:lnTo>
                    <a:lnTo>
                      <a:pt x="119" y="665"/>
                    </a:lnTo>
                    <a:lnTo>
                      <a:pt x="153" y="683"/>
                    </a:lnTo>
                    <a:lnTo>
                      <a:pt x="194" y="693"/>
                    </a:lnTo>
                    <a:lnTo>
                      <a:pt x="239" y="697"/>
                    </a:lnTo>
                    <a:lnTo>
                      <a:pt x="290" y="693"/>
                    </a:lnTo>
                    <a:lnTo>
                      <a:pt x="335" y="683"/>
                    </a:lnTo>
                    <a:lnTo>
                      <a:pt x="373" y="669"/>
                    </a:lnTo>
                    <a:lnTo>
                      <a:pt x="404" y="650"/>
                    </a:lnTo>
                    <a:lnTo>
                      <a:pt x="430" y="628"/>
                    </a:lnTo>
                    <a:lnTo>
                      <a:pt x="451" y="602"/>
                    </a:lnTo>
                    <a:lnTo>
                      <a:pt x="469" y="577"/>
                    </a:lnTo>
                    <a:lnTo>
                      <a:pt x="481" y="551"/>
                    </a:lnTo>
                    <a:lnTo>
                      <a:pt x="491" y="528"/>
                    </a:lnTo>
                    <a:lnTo>
                      <a:pt x="496" y="506"/>
                    </a:lnTo>
                    <a:lnTo>
                      <a:pt x="500" y="487"/>
                    </a:lnTo>
                    <a:lnTo>
                      <a:pt x="502" y="471"/>
                    </a:lnTo>
                    <a:lnTo>
                      <a:pt x="504" y="461"/>
                    </a:lnTo>
                    <a:lnTo>
                      <a:pt x="504" y="328"/>
                    </a:lnTo>
                    <a:close/>
                    <a:moveTo>
                      <a:pt x="310" y="0"/>
                    </a:moveTo>
                    <a:lnTo>
                      <a:pt x="345" y="2"/>
                    </a:lnTo>
                    <a:lnTo>
                      <a:pt x="379" y="4"/>
                    </a:lnTo>
                    <a:lnTo>
                      <a:pt x="414" y="11"/>
                    </a:lnTo>
                    <a:lnTo>
                      <a:pt x="447" y="21"/>
                    </a:lnTo>
                    <a:lnTo>
                      <a:pt x="477" y="35"/>
                    </a:lnTo>
                    <a:lnTo>
                      <a:pt x="504" y="55"/>
                    </a:lnTo>
                    <a:lnTo>
                      <a:pt x="528" y="78"/>
                    </a:lnTo>
                    <a:lnTo>
                      <a:pt x="544" y="108"/>
                    </a:lnTo>
                    <a:lnTo>
                      <a:pt x="555" y="143"/>
                    </a:lnTo>
                    <a:lnTo>
                      <a:pt x="559" y="186"/>
                    </a:lnTo>
                    <a:lnTo>
                      <a:pt x="559" y="728"/>
                    </a:lnTo>
                    <a:lnTo>
                      <a:pt x="504" y="728"/>
                    </a:lnTo>
                    <a:lnTo>
                      <a:pt x="504" y="589"/>
                    </a:lnTo>
                    <a:lnTo>
                      <a:pt x="491" y="616"/>
                    </a:lnTo>
                    <a:lnTo>
                      <a:pt x="471" y="644"/>
                    </a:lnTo>
                    <a:lnTo>
                      <a:pt x="447" y="671"/>
                    </a:lnTo>
                    <a:lnTo>
                      <a:pt x="416" y="695"/>
                    </a:lnTo>
                    <a:lnTo>
                      <a:pt x="381" y="714"/>
                    </a:lnTo>
                    <a:lnTo>
                      <a:pt x="339" y="732"/>
                    </a:lnTo>
                    <a:lnTo>
                      <a:pt x="292" y="742"/>
                    </a:lnTo>
                    <a:lnTo>
                      <a:pt x="239" y="746"/>
                    </a:lnTo>
                    <a:lnTo>
                      <a:pt x="184" y="742"/>
                    </a:lnTo>
                    <a:lnTo>
                      <a:pt x="135" y="732"/>
                    </a:lnTo>
                    <a:lnTo>
                      <a:pt x="94" y="716"/>
                    </a:lnTo>
                    <a:lnTo>
                      <a:pt x="60" y="695"/>
                    </a:lnTo>
                    <a:lnTo>
                      <a:pt x="35" y="665"/>
                    </a:lnTo>
                    <a:lnTo>
                      <a:pt x="15" y="630"/>
                    </a:lnTo>
                    <a:lnTo>
                      <a:pt x="3" y="591"/>
                    </a:lnTo>
                    <a:lnTo>
                      <a:pt x="0" y="544"/>
                    </a:lnTo>
                    <a:lnTo>
                      <a:pt x="3" y="498"/>
                    </a:lnTo>
                    <a:lnTo>
                      <a:pt x="15" y="457"/>
                    </a:lnTo>
                    <a:lnTo>
                      <a:pt x="37" y="424"/>
                    </a:lnTo>
                    <a:lnTo>
                      <a:pt x="64" y="394"/>
                    </a:lnTo>
                    <a:lnTo>
                      <a:pt x="102" y="371"/>
                    </a:lnTo>
                    <a:lnTo>
                      <a:pt x="147" y="353"/>
                    </a:lnTo>
                    <a:lnTo>
                      <a:pt x="200" y="341"/>
                    </a:lnTo>
                    <a:lnTo>
                      <a:pt x="263" y="333"/>
                    </a:lnTo>
                    <a:lnTo>
                      <a:pt x="326" y="328"/>
                    </a:lnTo>
                    <a:lnTo>
                      <a:pt x="377" y="322"/>
                    </a:lnTo>
                    <a:lnTo>
                      <a:pt x="418" y="316"/>
                    </a:lnTo>
                    <a:lnTo>
                      <a:pt x="449" y="306"/>
                    </a:lnTo>
                    <a:lnTo>
                      <a:pt x="471" y="296"/>
                    </a:lnTo>
                    <a:lnTo>
                      <a:pt x="487" y="282"/>
                    </a:lnTo>
                    <a:lnTo>
                      <a:pt x="496" y="265"/>
                    </a:lnTo>
                    <a:lnTo>
                      <a:pt x="502" y="243"/>
                    </a:lnTo>
                    <a:lnTo>
                      <a:pt x="504" y="218"/>
                    </a:lnTo>
                    <a:lnTo>
                      <a:pt x="504" y="186"/>
                    </a:lnTo>
                    <a:lnTo>
                      <a:pt x="502" y="174"/>
                    </a:lnTo>
                    <a:lnTo>
                      <a:pt x="500" y="161"/>
                    </a:lnTo>
                    <a:lnTo>
                      <a:pt x="493" y="143"/>
                    </a:lnTo>
                    <a:lnTo>
                      <a:pt x="483" y="125"/>
                    </a:lnTo>
                    <a:lnTo>
                      <a:pt x="467" y="106"/>
                    </a:lnTo>
                    <a:lnTo>
                      <a:pt x="447" y="88"/>
                    </a:lnTo>
                    <a:lnTo>
                      <a:pt x="424" y="72"/>
                    </a:lnTo>
                    <a:lnTo>
                      <a:pt x="392" y="61"/>
                    </a:lnTo>
                    <a:lnTo>
                      <a:pt x="355" y="53"/>
                    </a:lnTo>
                    <a:lnTo>
                      <a:pt x="310" y="49"/>
                    </a:lnTo>
                    <a:lnTo>
                      <a:pt x="257" y="53"/>
                    </a:lnTo>
                    <a:lnTo>
                      <a:pt x="210" y="64"/>
                    </a:lnTo>
                    <a:lnTo>
                      <a:pt x="170" y="84"/>
                    </a:lnTo>
                    <a:lnTo>
                      <a:pt x="139" y="112"/>
                    </a:lnTo>
                    <a:lnTo>
                      <a:pt x="115" y="147"/>
                    </a:lnTo>
                    <a:lnTo>
                      <a:pt x="100" y="188"/>
                    </a:lnTo>
                    <a:lnTo>
                      <a:pt x="92" y="235"/>
                    </a:lnTo>
                    <a:lnTo>
                      <a:pt x="92" y="237"/>
                    </a:lnTo>
                    <a:lnTo>
                      <a:pt x="37" y="237"/>
                    </a:lnTo>
                    <a:lnTo>
                      <a:pt x="37" y="235"/>
                    </a:lnTo>
                    <a:lnTo>
                      <a:pt x="45" y="180"/>
                    </a:lnTo>
                    <a:lnTo>
                      <a:pt x="58" y="133"/>
                    </a:lnTo>
                    <a:lnTo>
                      <a:pt x="82" y="94"/>
                    </a:lnTo>
                    <a:lnTo>
                      <a:pt x="111" y="61"/>
                    </a:lnTo>
                    <a:lnTo>
                      <a:pt x="149" y="33"/>
                    </a:lnTo>
                    <a:lnTo>
                      <a:pt x="196" y="15"/>
                    </a:lnTo>
                    <a:lnTo>
                      <a:pt x="249" y="4"/>
                    </a:lnTo>
                    <a:lnTo>
                      <a:pt x="310" y="0"/>
                    </a:lnTo>
                    <a:close/>
                  </a:path>
                </a:pathLst>
              </a:custGeom>
              <a:solidFill>
                <a:srgbClr val="FFFFFF"/>
              </a:solidFill>
              <a:ln w="0">
                <a:solidFill>
                  <a:srgbClr val="FFFFFF"/>
                </a:solidFill>
                <a:prstDash val="solid"/>
                <a:round/>
                <a:headEnd/>
                <a:tailEnd/>
              </a:ln>
            </p:spPr>
            <p:txBody>
              <a:bodyPr/>
              <a:lstStyle/>
              <a:p>
                <a:pPr>
                  <a:defRPr/>
                </a:pPr>
                <a:endParaRPr lang="en-US"/>
              </a:p>
            </p:txBody>
          </p:sp>
        </p:grpSp>
      </p:gr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charset="0"/>
        </a:defRPr>
      </a:lvl2pPr>
      <a:lvl3pPr algn="l" rtl="0" eaLnBrk="0" fontAlgn="base" hangingPunct="0">
        <a:spcBef>
          <a:spcPct val="0"/>
        </a:spcBef>
        <a:spcAft>
          <a:spcPct val="0"/>
        </a:spcAft>
        <a:defRPr sz="2800" b="1">
          <a:solidFill>
            <a:srgbClr val="000066"/>
          </a:solidFill>
          <a:latin typeface="Arial" charset="0"/>
        </a:defRPr>
      </a:lvl3pPr>
      <a:lvl4pPr algn="l" rtl="0" eaLnBrk="0" fontAlgn="base" hangingPunct="0">
        <a:spcBef>
          <a:spcPct val="0"/>
        </a:spcBef>
        <a:spcAft>
          <a:spcPct val="0"/>
        </a:spcAft>
        <a:defRPr sz="2800" b="1">
          <a:solidFill>
            <a:srgbClr val="000066"/>
          </a:solidFill>
          <a:latin typeface="Arial" charset="0"/>
        </a:defRPr>
      </a:lvl4pPr>
      <a:lvl5pPr algn="l" rtl="0" eaLnBrk="0" fontAlgn="base" hangingPunct="0">
        <a:spcBef>
          <a:spcPct val="0"/>
        </a:spcBef>
        <a:spcAft>
          <a:spcPct val="0"/>
        </a:spcAft>
        <a:defRPr sz="2800" b="1">
          <a:solidFill>
            <a:srgbClr val="000066"/>
          </a:solidFill>
          <a:latin typeface="Arial" charset="0"/>
        </a:defRPr>
      </a:lvl5pPr>
      <a:lvl6pPr marL="457200" algn="l" rtl="0" fontAlgn="base">
        <a:spcBef>
          <a:spcPct val="0"/>
        </a:spcBef>
        <a:spcAft>
          <a:spcPct val="0"/>
        </a:spcAft>
        <a:defRPr sz="2800" b="1">
          <a:solidFill>
            <a:srgbClr val="000066"/>
          </a:solidFill>
          <a:latin typeface="Arial" charset="0"/>
        </a:defRPr>
      </a:lvl6pPr>
      <a:lvl7pPr marL="914400" algn="l" rtl="0" fontAlgn="base">
        <a:spcBef>
          <a:spcPct val="0"/>
        </a:spcBef>
        <a:spcAft>
          <a:spcPct val="0"/>
        </a:spcAft>
        <a:defRPr sz="2800" b="1">
          <a:solidFill>
            <a:srgbClr val="000066"/>
          </a:solidFill>
          <a:latin typeface="Arial" charset="0"/>
        </a:defRPr>
      </a:lvl7pPr>
      <a:lvl8pPr marL="1371600" algn="l" rtl="0" fontAlgn="base">
        <a:spcBef>
          <a:spcPct val="0"/>
        </a:spcBef>
        <a:spcAft>
          <a:spcPct val="0"/>
        </a:spcAft>
        <a:defRPr sz="2800" b="1">
          <a:solidFill>
            <a:srgbClr val="000066"/>
          </a:solidFill>
          <a:latin typeface="Arial" charset="0"/>
        </a:defRPr>
      </a:lvl8pPr>
      <a:lvl9pPr marL="1828800" algn="l" rtl="0" fontAlgn="base">
        <a:spcBef>
          <a:spcPct val="0"/>
        </a:spcBef>
        <a:spcAft>
          <a:spcPct val="0"/>
        </a:spcAft>
        <a:defRPr sz="2800" b="1">
          <a:solidFill>
            <a:srgbClr val="000066"/>
          </a:solidFill>
          <a:latin typeface="Arial" charset="0"/>
        </a:defRPr>
      </a:lvl9pPr>
    </p:titleStyle>
    <p:bodyStyle>
      <a:lvl1pPr marL="285750" indent="-285750" algn="l" rtl="0" eaLnBrk="0" fontAlgn="base" hangingPunct="0">
        <a:spcBef>
          <a:spcPct val="0"/>
        </a:spcBef>
        <a:spcAft>
          <a:spcPct val="25000"/>
        </a:spcAft>
        <a:buClr>
          <a:schemeClr val="bg2"/>
        </a:buClr>
        <a:buChar char="•"/>
        <a:defRPr sz="2400">
          <a:solidFill>
            <a:schemeClr val="tx1"/>
          </a:solidFill>
          <a:latin typeface="+mn-lt"/>
          <a:ea typeface="+mn-ea"/>
          <a:cs typeface="+mn-cs"/>
        </a:defRPr>
      </a:lvl1pPr>
      <a:lvl2pPr marL="625475" indent="-225425" algn="l" rtl="0" eaLnBrk="0" fontAlgn="base" hangingPunct="0">
        <a:spcBef>
          <a:spcPct val="0"/>
        </a:spcBef>
        <a:spcAft>
          <a:spcPct val="25000"/>
        </a:spcAft>
        <a:buClr>
          <a:schemeClr val="bg2"/>
        </a:buClr>
        <a:buChar char="•"/>
        <a:defRPr sz="2000">
          <a:solidFill>
            <a:schemeClr val="tx1"/>
          </a:solidFill>
          <a:latin typeface="+mn-lt"/>
        </a:defRPr>
      </a:lvl2pPr>
      <a:lvl3pPr marL="901700" indent="-161925" algn="l" rtl="0" eaLnBrk="0" fontAlgn="base" hangingPunct="0">
        <a:spcBef>
          <a:spcPct val="0"/>
        </a:spcBef>
        <a:spcAft>
          <a:spcPct val="25000"/>
        </a:spcAft>
        <a:buClr>
          <a:schemeClr val="bg2"/>
        </a:buClr>
        <a:buChar char="•"/>
        <a:defRPr>
          <a:solidFill>
            <a:schemeClr val="tx1"/>
          </a:solidFill>
          <a:latin typeface="+mn-lt"/>
        </a:defRPr>
      </a:lvl3pPr>
      <a:lvl4pPr marL="1196975" indent="-180975" algn="l" rtl="0" eaLnBrk="0" fontAlgn="base" hangingPunct="0">
        <a:spcBef>
          <a:spcPct val="0"/>
        </a:spcBef>
        <a:spcAft>
          <a:spcPct val="25000"/>
        </a:spcAft>
        <a:buClr>
          <a:schemeClr val="bg2"/>
        </a:buClr>
        <a:buChar char="•"/>
        <a:defRPr sz="1600">
          <a:solidFill>
            <a:schemeClr val="tx1"/>
          </a:solidFill>
          <a:latin typeface="+mn-lt"/>
        </a:defRPr>
      </a:lvl4pPr>
      <a:lvl5pPr marL="1490663" indent="-179388" algn="l" rtl="0" eaLnBrk="0" fontAlgn="base" hangingPunct="0">
        <a:spcBef>
          <a:spcPct val="0"/>
        </a:spcBef>
        <a:spcAft>
          <a:spcPct val="25000"/>
        </a:spcAft>
        <a:buClr>
          <a:schemeClr val="bg2"/>
        </a:buClr>
        <a:buChar char="•"/>
        <a:defRPr sz="1400">
          <a:solidFill>
            <a:schemeClr val="tx1"/>
          </a:solidFill>
          <a:latin typeface="+mn-lt"/>
        </a:defRPr>
      </a:lvl5pPr>
      <a:lvl6pPr marL="1947863" indent="-179388" algn="l" rtl="0" fontAlgn="base">
        <a:spcBef>
          <a:spcPct val="0"/>
        </a:spcBef>
        <a:spcAft>
          <a:spcPct val="25000"/>
        </a:spcAft>
        <a:buClr>
          <a:schemeClr val="bg2"/>
        </a:buClr>
        <a:buChar char="•"/>
        <a:defRPr sz="1400">
          <a:solidFill>
            <a:schemeClr val="tx1"/>
          </a:solidFill>
          <a:latin typeface="+mn-lt"/>
        </a:defRPr>
      </a:lvl6pPr>
      <a:lvl7pPr marL="2405063" indent="-179388" algn="l" rtl="0" fontAlgn="base">
        <a:spcBef>
          <a:spcPct val="0"/>
        </a:spcBef>
        <a:spcAft>
          <a:spcPct val="25000"/>
        </a:spcAft>
        <a:buClr>
          <a:schemeClr val="bg2"/>
        </a:buClr>
        <a:buChar char="•"/>
        <a:defRPr sz="1400">
          <a:solidFill>
            <a:schemeClr val="tx1"/>
          </a:solidFill>
          <a:latin typeface="+mn-lt"/>
        </a:defRPr>
      </a:lvl7pPr>
      <a:lvl8pPr marL="2862263" indent="-179388" algn="l" rtl="0" fontAlgn="base">
        <a:spcBef>
          <a:spcPct val="0"/>
        </a:spcBef>
        <a:spcAft>
          <a:spcPct val="25000"/>
        </a:spcAft>
        <a:buClr>
          <a:schemeClr val="bg2"/>
        </a:buClr>
        <a:buChar char="•"/>
        <a:defRPr sz="1400">
          <a:solidFill>
            <a:schemeClr val="tx1"/>
          </a:solidFill>
          <a:latin typeface="+mn-lt"/>
        </a:defRPr>
      </a:lvl8pPr>
      <a:lvl9pPr marL="3319463" indent="-179388" algn="l" rtl="0" fontAlgn="base">
        <a:spcBef>
          <a:spcPct val="0"/>
        </a:spcBef>
        <a:spcAft>
          <a:spcPct val="25000"/>
        </a:spcAft>
        <a:buClr>
          <a:schemeClr val="bg2"/>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title"/>
          </p:nvPr>
        </p:nvSpPr>
        <p:spPr>
          <a:xfrm>
            <a:off x="457200" y="377151"/>
            <a:ext cx="8464550" cy="430887"/>
          </a:xfrm>
        </p:spPr>
        <p:txBody>
          <a:bodyPr/>
          <a:lstStyle/>
          <a:p>
            <a:pPr eaLnBrk="1" hangingPunct="1"/>
            <a:r>
              <a:rPr lang="en-US" dirty="0" smtClean="0"/>
              <a:t>Indoor Street View</a:t>
            </a:r>
            <a:r>
              <a:rPr lang="en-US" dirty="0" smtClean="0"/>
              <a:t>			</a:t>
            </a:r>
            <a:r>
              <a:rPr lang="en-US" dirty="0" smtClean="0"/>
              <a:t>Terence Zhao</a:t>
            </a:r>
            <a:endParaRPr lang="en-US" dirty="0" smtClean="0"/>
          </a:p>
        </p:txBody>
      </p:sp>
      <p:sp>
        <p:nvSpPr>
          <p:cNvPr id="7" name="Text Box 4"/>
          <p:cNvSpPr txBox="1">
            <a:spLocks noChangeArrowheads="1"/>
          </p:cNvSpPr>
          <p:nvPr/>
        </p:nvSpPr>
        <p:spPr bwMode="auto">
          <a:xfrm>
            <a:off x="474662" y="947738"/>
            <a:ext cx="8259139" cy="660345"/>
          </a:xfrm>
          <a:prstGeom prst="rect">
            <a:avLst/>
          </a:prstGeom>
          <a:noFill/>
          <a:ln w="9525">
            <a:solidFill>
              <a:schemeClr val="bg2"/>
            </a:solidFill>
            <a:miter lim="800000"/>
            <a:headEnd/>
            <a:tailEnd/>
          </a:ln>
        </p:spPr>
        <p:txBody>
          <a:bodyPr tIns="0" rIns="0" bIns="0"/>
          <a:lstStyle/>
          <a:p>
            <a:pPr marL="114300" indent="-114300" eaLnBrk="1" hangingPunct="1">
              <a:defRPr/>
            </a:pPr>
            <a:r>
              <a:rPr lang="en-US" sz="1000" b="1" i="1" u="sng" dirty="0" smtClean="0">
                <a:solidFill>
                  <a:srgbClr val="000066"/>
                </a:solidFill>
                <a:latin typeface="Arial" charset="0"/>
              </a:rPr>
              <a:t>Business Opportunity    </a:t>
            </a:r>
            <a:r>
              <a:rPr lang="en-US" sz="800" dirty="0" smtClean="0">
                <a:solidFill>
                  <a:srgbClr val="000066"/>
                </a:solidFill>
                <a:latin typeface="Arial" charset="0"/>
              </a:rPr>
              <a:t>Include </a:t>
            </a:r>
            <a:r>
              <a:rPr lang="en-US" sz="800" dirty="0">
                <a:solidFill>
                  <a:srgbClr val="000066"/>
                </a:solidFill>
                <a:latin typeface="Arial" charset="0"/>
              </a:rPr>
              <a:t>problem  statement, project description, context, opportunity, challenges, </a:t>
            </a:r>
            <a:r>
              <a:rPr lang="en-US" sz="800" dirty="0" smtClean="0">
                <a:solidFill>
                  <a:srgbClr val="000066"/>
                </a:solidFill>
                <a:latin typeface="Arial" charset="0"/>
              </a:rPr>
              <a:t>recommendation</a:t>
            </a:r>
          </a:p>
          <a:p>
            <a:pPr marL="114300" indent="-114300" eaLnBrk="1" hangingPunct="1">
              <a:defRPr/>
            </a:pPr>
            <a:r>
              <a:rPr lang="en-US" sz="800" dirty="0" smtClean="0">
                <a:solidFill>
                  <a:srgbClr val="000066"/>
                </a:solidFill>
                <a:latin typeface="Arial" charset="0"/>
              </a:rPr>
              <a:t>As more of the world becomes digital, even physical spaces can now be explored online. This provides widespread accessibility and convenience for customers who want to preview our stores. The Indoor Street View project takes advantage of popular technologies such as Google Maps and enhances them with our own SKIN (Sears Kmart Indoor Navigation)  technology to allow users to experience our stores as if they were really there. By providing </a:t>
            </a:r>
            <a:r>
              <a:rPr lang="en-US" sz="800" dirty="0">
                <a:solidFill>
                  <a:srgbClr val="000066"/>
                </a:solidFill>
                <a:latin typeface="Arial" charset="0"/>
              </a:rPr>
              <a:t>the immersive experience of </a:t>
            </a:r>
            <a:r>
              <a:rPr lang="en-US" sz="800" dirty="0" smtClean="0">
                <a:solidFill>
                  <a:srgbClr val="000066"/>
                </a:solidFill>
                <a:latin typeface="Arial" charset="0"/>
              </a:rPr>
              <a:t>navigating </a:t>
            </a:r>
            <a:r>
              <a:rPr lang="en-US" sz="800" dirty="0">
                <a:solidFill>
                  <a:srgbClr val="000066"/>
                </a:solidFill>
                <a:latin typeface="Arial" charset="0"/>
              </a:rPr>
              <a:t>indoor </a:t>
            </a:r>
            <a:r>
              <a:rPr lang="en-US" sz="800" dirty="0" smtClean="0">
                <a:solidFill>
                  <a:srgbClr val="000066"/>
                </a:solidFill>
                <a:latin typeface="Arial" charset="0"/>
              </a:rPr>
              <a:t>locations, we are creating a new format for shopping online and paving the way for the store of the future.</a:t>
            </a:r>
            <a:endParaRPr lang="en-US" sz="800" dirty="0">
              <a:solidFill>
                <a:srgbClr val="000066"/>
              </a:solidFill>
              <a:latin typeface="Arial" charset="0"/>
            </a:endParaRPr>
          </a:p>
          <a:p>
            <a:pPr marL="114300" indent="-114300" eaLnBrk="1" hangingPunct="1">
              <a:defRPr/>
            </a:pPr>
            <a:r>
              <a:rPr lang="en-US" sz="800" dirty="0" smtClean="0">
                <a:solidFill>
                  <a:srgbClr val="000066"/>
                </a:solidFill>
                <a:latin typeface="Arial" charset="0"/>
              </a:rPr>
              <a:t> </a:t>
            </a:r>
            <a:endParaRPr lang="en-US" sz="800" b="1" i="1" u="sng" dirty="0">
              <a:solidFill>
                <a:srgbClr val="000066"/>
              </a:solidFill>
              <a:effectLst>
                <a:outerShdw blurRad="38100" dist="38100" dir="2700000" algn="tl">
                  <a:srgbClr val="C0C0C0"/>
                </a:outerShdw>
              </a:effectLst>
              <a:latin typeface="Arial" charset="0"/>
            </a:endParaRPr>
          </a:p>
          <a:p>
            <a:pPr marL="114300" indent="-114300" eaLnBrk="1" hangingPunct="1">
              <a:buFont typeface="Wingdings" pitchFamily="2" charset="2"/>
              <a:buChar char="§"/>
              <a:defRPr/>
            </a:pPr>
            <a:endParaRPr lang="en-US" sz="1000" dirty="0">
              <a:solidFill>
                <a:srgbClr val="000066"/>
              </a:solidFill>
              <a:latin typeface="Arial" charset="0"/>
            </a:endParaRPr>
          </a:p>
          <a:p>
            <a:pPr marL="114300" indent="-114300" eaLnBrk="1" hangingPunct="1">
              <a:buFont typeface="Wingdings" pitchFamily="2" charset="2"/>
              <a:buChar char="§"/>
              <a:defRPr/>
            </a:pPr>
            <a:endParaRPr lang="en-US" sz="1000" dirty="0">
              <a:solidFill>
                <a:srgbClr val="000066"/>
              </a:solidFill>
              <a:latin typeface="Arial" charset="0"/>
            </a:endParaRPr>
          </a:p>
        </p:txBody>
      </p:sp>
      <p:sp>
        <p:nvSpPr>
          <p:cNvPr id="4100" name="Text Box 4"/>
          <p:cNvSpPr txBox="1">
            <a:spLocks noChangeArrowheads="1"/>
          </p:cNvSpPr>
          <p:nvPr/>
        </p:nvSpPr>
        <p:spPr bwMode="auto">
          <a:xfrm>
            <a:off x="473075" y="1703388"/>
            <a:ext cx="3879850" cy="2573337"/>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tIns="0" rIns="0" bIns="0"/>
          <a:lstStyle>
            <a:lvl1pPr marL="114300" indent="-1143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sz="1000" b="1" dirty="0">
              <a:solidFill>
                <a:srgbClr val="000066"/>
              </a:solidFill>
              <a:latin typeface="Arial" charset="0"/>
            </a:endParaRPr>
          </a:p>
          <a:p>
            <a:pPr eaLnBrk="1" hangingPunct="1"/>
            <a:r>
              <a:rPr lang="en-US" sz="1000" b="1" i="1" u="sng" dirty="0">
                <a:solidFill>
                  <a:srgbClr val="000066"/>
                </a:solidFill>
                <a:latin typeface="Arial" charset="0"/>
              </a:rPr>
              <a:t>Project Overview </a:t>
            </a:r>
          </a:p>
          <a:p>
            <a:pPr eaLnBrk="1" hangingPunct="1"/>
            <a:endParaRPr lang="en-US" sz="800" dirty="0">
              <a:solidFill>
                <a:srgbClr val="000066"/>
              </a:solidFill>
              <a:latin typeface="Arial" charset="0"/>
            </a:endParaRPr>
          </a:p>
          <a:p>
            <a:pPr marL="0" indent="0" eaLnBrk="1" hangingPunct="1"/>
            <a:r>
              <a:rPr lang="en-US" sz="800" b="1" dirty="0">
                <a:solidFill>
                  <a:srgbClr val="000066"/>
                </a:solidFill>
                <a:latin typeface="Arial" pitchFamily="34" charset="0"/>
                <a:cs typeface="Arial" pitchFamily="34" charset="0"/>
              </a:rPr>
              <a:t>Overview of the </a:t>
            </a:r>
            <a:r>
              <a:rPr lang="en-US" sz="800" b="1" dirty="0" smtClean="0">
                <a:solidFill>
                  <a:srgbClr val="000066"/>
                </a:solidFill>
                <a:latin typeface="Arial" pitchFamily="34" charset="0"/>
                <a:cs typeface="Arial" pitchFamily="34" charset="0"/>
              </a:rPr>
              <a:t>initiative</a:t>
            </a:r>
          </a:p>
          <a:p>
            <a:pPr marL="114294" indent="-114294">
              <a:buFontTx/>
              <a:buChar char="•"/>
            </a:pPr>
            <a:r>
              <a:rPr lang="en-US" sz="800" dirty="0" smtClean="0">
                <a:solidFill>
                  <a:srgbClr val="000066"/>
                </a:solidFill>
                <a:latin typeface="Arial" pitchFamily="34" charset="0"/>
                <a:cs typeface="Arial" pitchFamily="34" charset="0"/>
              </a:rPr>
              <a:t>Allows management to view store layouts in perspective </a:t>
            </a:r>
          </a:p>
          <a:p>
            <a:pPr marL="114294" indent="-114294">
              <a:buFontTx/>
              <a:buChar char="•"/>
            </a:pPr>
            <a:r>
              <a:rPr lang="en-US" sz="800" dirty="0" smtClean="0">
                <a:solidFill>
                  <a:srgbClr val="000066"/>
                </a:solidFill>
                <a:latin typeface="Arial" pitchFamily="34" charset="0"/>
                <a:cs typeface="Arial" pitchFamily="34" charset="0"/>
              </a:rPr>
              <a:t>Gives end-users immersive interface to shop virtually online</a:t>
            </a:r>
          </a:p>
          <a:p>
            <a:pPr marL="114294" indent="-114294">
              <a:buFontTx/>
              <a:buChar char="•"/>
            </a:pPr>
            <a:endParaRPr lang="en-US" sz="800" dirty="0" smtClean="0">
              <a:solidFill>
                <a:srgbClr val="000066"/>
              </a:solidFill>
              <a:latin typeface="Arial" pitchFamily="34" charset="0"/>
              <a:cs typeface="Arial" pitchFamily="34" charset="0"/>
            </a:endParaRPr>
          </a:p>
          <a:p>
            <a:pPr marL="0" indent="0" eaLnBrk="1" hangingPunct="1"/>
            <a:r>
              <a:rPr lang="en-US" sz="800" b="1" dirty="0" smtClean="0">
                <a:solidFill>
                  <a:srgbClr val="000066"/>
                </a:solidFill>
                <a:latin typeface="Arial" pitchFamily="34" charset="0"/>
                <a:cs typeface="Arial" pitchFamily="34" charset="0"/>
              </a:rPr>
              <a:t>Your role and accomplishments</a:t>
            </a:r>
            <a:endParaRPr lang="en-US" sz="800" b="1" dirty="0" smtClean="0">
              <a:solidFill>
                <a:srgbClr val="000066"/>
              </a:solidFill>
              <a:latin typeface="Arial" pitchFamily="34" charset="0"/>
              <a:cs typeface="Arial" pitchFamily="34" charset="0"/>
            </a:endParaRPr>
          </a:p>
          <a:p>
            <a:pPr eaLnBrk="1" hangingPunct="1">
              <a:buFont typeface="Wingdings" pitchFamily="2" charset="2"/>
              <a:buChar char="§"/>
            </a:pPr>
            <a:r>
              <a:rPr lang="en-US" sz="800" dirty="0" smtClean="0">
                <a:solidFill>
                  <a:srgbClr val="000066"/>
                </a:solidFill>
                <a:latin typeface="Arial" pitchFamily="34" charset="0"/>
                <a:cs typeface="Arial" pitchFamily="34" charset="0"/>
              </a:rPr>
              <a:t>Implemented front end web application using Google Maps API</a:t>
            </a:r>
          </a:p>
          <a:p>
            <a:pPr eaLnBrk="1" hangingPunct="1">
              <a:buFont typeface="Wingdings" pitchFamily="2" charset="2"/>
              <a:buChar char="§"/>
            </a:pPr>
            <a:r>
              <a:rPr lang="en-US" sz="800" dirty="0" smtClean="0">
                <a:solidFill>
                  <a:srgbClr val="000066"/>
                </a:solidFill>
                <a:latin typeface="Arial" pitchFamily="34" charset="0"/>
                <a:cs typeface="Arial" pitchFamily="34" charset="0"/>
              </a:rPr>
              <a:t>Captured panoramic images of Sears </a:t>
            </a:r>
            <a:r>
              <a:rPr lang="en-US" sz="800" dirty="0" err="1" smtClean="0">
                <a:solidFill>
                  <a:srgbClr val="000066"/>
                </a:solidFill>
                <a:latin typeface="Arial" pitchFamily="34" charset="0"/>
                <a:cs typeface="Arial" pitchFamily="34" charset="0"/>
              </a:rPr>
              <a:t>Woodfield</a:t>
            </a:r>
            <a:r>
              <a:rPr lang="en-US" sz="800" dirty="0" smtClean="0">
                <a:solidFill>
                  <a:srgbClr val="000066"/>
                </a:solidFill>
                <a:latin typeface="Arial" pitchFamily="34" charset="0"/>
                <a:cs typeface="Arial" pitchFamily="34" charset="0"/>
              </a:rPr>
              <a:t> Mall</a:t>
            </a:r>
          </a:p>
          <a:p>
            <a:pPr eaLnBrk="1" hangingPunct="1">
              <a:buFont typeface="Wingdings" pitchFamily="2" charset="2"/>
              <a:buChar char="§"/>
            </a:pPr>
            <a:r>
              <a:rPr lang="en-US" sz="800" dirty="0" smtClean="0">
                <a:solidFill>
                  <a:srgbClr val="000066"/>
                </a:solidFill>
                <a:latin typeface="Arial" pitchFamily="34" charset="0"/>
                <a:cs typeface="Arial" pitchFamily="34" charset="0"/>
              </a:rPr>
              <a:t>Stitched and processed images for indoor street view</a:t>
            </a:r>
          </a:p>
          <a:p>
            <a:pPr eaLnBrk="1" hangingPunct="1">
              <a:buFont typeface="Wingdings" pitchFamily="2" charset="2"/>
              <a:buChar char="§"/>
            </a:pPr>
            <a:r>
              <a:rPr lang="en-US" sz="800" dirty="0" smtClean="0">
                <a:solidFill>
                  <a:srgbClr val="000066"/>
                </a:solidFill>
                <a:latin typeface="Arial" pitchFamily="34" charset="0"/>
                <a:cs typeface="Arial" pitchFamily="34" charset="0"/>
              </a:rPr>
              <a:t>Integrated existing SKIN map technologies</a:t>
            </a:r>
          </a:p>
          <a:p>
            <a:pPr eaLnBrk="1" hangingPunct="1">
              <a:buFont typeface="Wingdings" pitchFamily="2" charset="2"/>
              <a:buChar char="§"/>
            </a:pPr>
            <a:r>
              <a:rPr lang="en-US" sz="800" dirty="0" smtClean="0">
                <a:solidFill>
                  <a:srgbClr val="000066"/>
                </a:solidFill>
                <a:latin typeface="Arial" pitchFamily="34" charset="0"/>
                <a:cs typeface="Arial" pitchFamily="34" charset="0"/>
              </a:rPr>
              <a:t>Built workflow tools to support project development</a:t>
            </a:r>
          </a:p>
          <a:p>
            <a:pPr eaLnBrk="1" hangingPunct="1">
              <a:buFont typeface="Wingdings" pitchFamily="2" charset="2"/>
              <a:buChar char="§"/>
            </a:pPr>
            <a:r>
              <a:rPr lang="en-US" sz="800" dirty="0" smtClean="0">
                <a:solidFill>
                  <a:srgbClr val="000066"/>
                </a:solidFill>
                <a:latin typeface="Arial" pitchFamily="34" charset="0"/>
                <a:cs typeface="Arial" pitchFamily="34" charset="0"/>
              </a:rPr>
              <a:t>Developed web based application to work with mobile  </a:t>
            </a:r>
          </a:p>
          <a:p>
            <a:pPr eaLnBrk="1" hangingPunct="1">
              <a:buFont typeface="Wingdings" pitchFamily="2" charset="2"/>
              <a:buChar char="§"/>
            </a:pPr>
            <a:endParaRPr lang="en-US" sz="800" dirty="0">
              <a:solidFill>
                <a:srgbClr val="000066"/>
              </a:solidFill>
              <a:latin typeface="Arial" pitchFamily="34" charset="0"/>
              <a:cs typeface="Arial" pitchFamily="34" charset="0"/>
            </a:endParaRPr>
          </a:p>
          <a:p>
            <a:pPr marL="0" indent="0" eaLnBrk="1" hangingPunct="1"/>
            <a:r>
              <a:rPr lang="en-US" sz="800" b="1" dirty="0" smtClean="0">
                <a:solidFill>
                  <a:srgbClr val="000066"/>
                </a:solidFill>
                <a:latin typeface="Arial" pitchFamily="34" charset="0"/>
                <a:cs typeface="Arial" pitchFamily="34" charset="0"/>
              </a:rPr>
              <a:t>Next steps</a:t>
            </a:r>
            <a:endParaRPr lang="en-US" sz="800" b="1" dirty="0" smtClean="0">
              <a:solidFill>
                <a:srgbClr val="000066"/>
              </a:solidFill>
              <a:latin typeface="Arial" pitchFamily="34" charset="0"/>
              <a:cs typeface="Arial" pitchFamily="34" charset="0"/>
            </a:endParaRPr>
          </a:p>
          <a:p>
            <a:pPr eaLnBrk="1" hangingPunct="1">
              <a:buFont typeface="Wingdings" pitchFamily="2" charset="2"/>
              <a:buChar char="§"/>
            </a:pPr>
            <a:r>
              <a:rPr lang="en-US" sz="800" dirty="0" smtClean="0">
                <a:solidFill>
                  <a:srgbClr val="000066"/>
                </a:solidFill>
                <a:latin typeface="Arial" pitchFamily="34" charset="0"/>
                <a:cs typeface="Arial" pitchFamily="34" charset="0"/>
              </a:rPr>
              <a:t>Automate processes using robotics and store builder interface</a:t>
            </a:r>
          </a:p>
          <a:p>
            <a:pPr marL="114294" indent="-114294" eaLnBrk="1" hangingPunct="1">
              <a:buFont typeface="Arial" charset="0"/>
              <a:buChar char="•"/>
            </a:pPr>
            <a:r>
              <a:rPr lang="en-US" sz="800" dirty="0" smtClean="0">
                <a:solidFill>
                  <a:srgbClr val="000066"/>
                </a:solidFill>
                <a:latin typeface="Arial" pitchFamily="34" charset="0"/>
                <a:cs typeface="Arial" pitchFamily="34" charset="0"/>
              </a:rPr>
              <a:t>Integrate with augmented reality project to allow users to shop virtually</a:t>
            </a:r>
          </a:p>
          <a:p>
            <a:pPr marL="114294" indent="-114294" eaLnBrk="1" hangingPunct="1">
              <a:buFont typeface="Arial" charset="0"/>
              <a:buChar char="•"/>
            </a:pPr>
            <a:r>
              <a:rPr lang="en-US" sz="800" dirty="0" smtClean="0">
                <a:solidFill>
                  <a:srgbClr val="000066"/>
                </a:solidFill>
                <a:latin typeface="Arial" pitchFamily="34" charset="0"/>
                <a:cs typeface="Arial" pitchFamily="34" charset="0"/>
              </a:rPr>
              <a:t>Provide detailed zoom level that displays 3D models of shelves and items</a:t>
            </a:r>
          </a:p>
          <a:p>
            <a:pPr eaLnBrk="1" hangingPunct="1">
              <a:buFont typeface="Wingdings" pitchFamily="2" charset="2"/>
              <a:buChar char="§"/>
            </a:pPr>
            <a:endParaRPr lang="en-US" sz="800" dirty="0">
              <a:solidFill>
                <a:srgbClr val="000066"/>
              </a:solidFill>
              <a:latin typeface="Arial" pitchFamily="34" charset="0"/>
              <a:cs typeface="Arial" pitchFamily="34" charset="0"/>
            </a:endParaRPr>
          </a:p>
        </p:txBody>
      </p:sp>
      <p:sp>
        <p:nvSpPr>
          <p:cNvPr id="11" name="Text Box 4"/>
          <p:cNvSpPr txBox="1">
            <a:spLocks noChangeArrowheads="1"/>
          </p:cNvSpPr>
          <p:nvPr/>
        </p:nvSpPr>
        <p:spPr bwMode="auto">
          <a:xfrm>
            <a:off x="4457700" y="1692275"/>
            <a:ext cx="4175125" cy="2597150"/>
          </a:xfrm>
          <a:prstGeom prst="rect">
            <a:avLst/>
          </a:prstGeom>
          <a:noFill/>
          <a:ln w="9525">
            <a:solidFill>
              <a:schemeClr val="bg2"/>
            </a:solidFill>
            <a:miter lim="800000"/>
            <a:headEnd/>
            <a:tailEnd/>
          </a:ln>
        </p:spPr>
        <p:txBody>
          <a:bodyPr tIns="0" rIns="0" bIns="0"/>
          <a:lstStyle/>
          <a:p>
            <a:pPr marL="114300" indent="-114300" eaLnBrk="1" hangingPunct="1">
              <a:defRPr/>
            </a:pPr>
            <a:endParaRPr lang="en-US" sz="1000" dirty="0">
              <a:solidFill>
                <a:srgbClr val="000066"/>
              </a:solidFill>
              <a:latin typeface="Arial" charset="0"/>
            </a:endParaRPr>
          </a:p>
          <a:p>
            <a:pPr marL="114300" indent="-114300" eaLnBrk="1" hangingPunct="1">
              <a:defRPr/>
            </a:pPr>
            <a:r>
              <a:rPr lang="en-US" sz="1000" b="1" i="1" u="sng" dirty="0">
                <a:solidFill>
                  <a:srgbClr val="000066"/>
                </a:solidFill>
                <a:latin typeface="Arial" charset="0"/>
              </a:rPr>
              <a:t>Success Metrics/Timeline </a:t>
            </a:r>
            <a:endParaRPr lang="en-US" sz="1000" dirty="0">
              <a:solidFill>
                <a:srgbClr val="000066"/>
              </a:solidFill>
              <a:effectLst>
                <a:outerShdw blurRad="38100" dist="38100" dir="2700000" algn="tl">
                  <a:srgbClr val="C0C0C0"/>
                </a:outerShdw>
              </a:effectLst>
              <a:latin typeface="Arial" charset="0"/>
            </a:endParaRPr>
          </a:p>
          <a:p>
            <a:pPr marL="114300" indent="-114300" eaLnBrk="1" hangingPunct="1">
              <a:buFont typeface="Arial" pitchFamily="34" charset="0"/>
              <a:buChar char="•"/>
              <a:defRPr/>
            </a:pPr>
            <a:r>
              <a:rPr lang="en-US" sz="1000" dirty="0">
                <a:solidFill>
                  <a:srgbClr val="000066"/>
                </a:solidFill>
                <a:latin typeface="Arial" charset="0"/>
              </a:rPr>
              <a:t>Deliverables with timeline</a:t>
            </a:r>
          </a:p>
          <a:p>
            <a:pPr marL="114300" indent="-114300" eaLnBrk="1" hangingPunct="1">
              <a:buFont typeface="Arial" pitchFamily="34" charset="0"/>
              <a:buChar char="•"/>
              <a:defRPr/>
            </a:pPr>
            <a:r>
              <a:rPr lang="en-US" sz="1000" dirty="0">
                <a:solidFill>
                  <a:srgbClr val="000066"/>
                </a:solidFill>
                <a:latin typeface="Arial" charset="0"/>
              </a:rPr>
              <a:t>Use $ returns as much as </a:t>
            </a:r>
            <a:r>
              <a:rPr lang="en-US" sz="1000" dirty="0" smtClean="0">
                <a:solidFill>
                  <a:srgbClr val="000066"/>
                </a:solidFill>
                <a:latin typeface="Arial" charset="0"/>
              </a:rPr>
              <a:t>possible</a:t>
            </a:r>
            <a:endParaRPr lang="en-US" sz="1000" dirty="0">
              <a:solidFill>
                <a:srgbClr val="000066"/>
              </a:solidFill>
              <a:effectLst>
                <a:outerShdw blurRad="38100" dist="38100" dir="2700000" algn="tl">
                  <a:srgbClr val="C0C0C0"/>
                </a:outerShdw>
              </a:effectLst>
              <a:latin typeface="Arial" charset="0"/>
            </a:endParaRPr>
          </a:p>
          <a:p>
            <a:pPr marL="114294" indent="-114294" eaLnBrk="1" hangingPunct="1">
              <a:buFont typeface="Arial" charset="0"/>
              <a:buChar char="•"/>
            </a:pPr>
            <a:r>
              <a:rPr lang="en-US" sz="800" dirty="0" smtClean="0">
                <a:solidFill>
                  <a:srgbClr val="000066"/>
                </a:solidFill>
                <a:latin typeface="Arial" charset="0"/>
              </a:rPr>
              <a:t>Create a custom street view using panoramic images of indoor location</a:t>
            </a:r>
          </a:p>
          <a:p>
            <a:pPr marL="571494" lvl="1" indent="-114294">
              <a:buFont typeface="Arial" charset="0"/>
              <a:buChar char="•"/>
            </a:pPr>
            <a:r>
              <a:rPr lang="en-US" sz="800" dirty="0" smtClean="0">
                <a:solidFill>
                  <a:srgbClr val="000066"/>
                </a:solidFill>
                <a:latin typeface="Arial" charset="0"/>
              </a:rPr>
              <a:t>Take panoramic images of select locations at multiple zoom levels</a:t>
            </a:r>
          </a:p>
          <a:p>
            <a:pPr marL="571494" lvl="1" indent="-114294">
              <a:buFont typeface="Arial" charset="0"/>
              <a:buChar char="•"/>
            </a:pPr>
            <a:r>
              <a:rPr lang="en-US" sz="800" dirty="0" smtClean="0">
                <a:solidFill>
                  <a:srgbClr val="000066"/>
                </a:solidFill>
                <a:latin typeface="Arial" charset="0"/>
              </a:rPr>
              <a:t>Stitch images together using photographic software</a:t>
            </a:r>
          </a:p>
          <a:p>
            <a:pPr marL="571494" lvl="1" indent="-114294">
              <a:buFont typeface="Arial" charset="0"/>
              <a:buChar char="•"/>
            </a:pPr>
            <a:r>
              <a:rPr lang="en-US" sz="800" dirty="0" smtClean="0">
                <a:solidFill>
                  <a:srgbClr val="000066"/>
                </a:solidFill>
                <a:latin typeface="Arial" charset="0"/>
              </a:rPr>
              <a:t>Split panoramas into image tiles that follow naming convention</a:t>
            </a:r>
          </a:p>
          <a:p>
            <a:pPr marL="114294" indent="-114294" eaLnBrk="1" hangingPunct="1">
              <a:buFont typeface="Arial" charset="0"/>
              <a:buChar char="•"/>
            </a:pPr>
            <a:r>
              <a:rPr lang="en-US" sz="800" dirty="0" smtClean="0">
                <a:solidFill>
                  <a:srgbClr val="000066"/>
                </a:solidFill>
                <a:latin typeface="Arial" charset="0"/>
              </a:rPr>
              <a:t>Link indoor street view objects together on map so they can be traversed</a:t>
            </a:r>
          </a:p>
          <a:p>
            <a:pPr marL="571494" lvl="1" indent="-114294">
              <a:buFont typeface="Arial" charset="0"/>
              <a:buChar char="•"/>
            </a:pPr>
            <a:r>
              <a:rPr lang="en-US" sz="800" dirty="0" smtClean="0">
                <a:solidFill>
                  <a:srgbClr val="000066"/>
                </a:solidFill>
                <a:latin typeface="Arial" charset="0"/>
              </a:rPr>
              <a:t>Choose which geo-locations to have street view on store map</a:t>
            </a:r>
          </a:p>
          <a:p>
            <a:pPr marL="571494" lvl="1" indent="-114294">
              <a:buFont typeface="Arial" charset="0"/>
              <a:buChar char="•"/>
            </a:pPr>
            <a:r>
              <a:rPr lang="en-US" sz="800" dirty="0" smtClean="0">
                <a:solidFill>
                  <a:srgbClr val="000066"/>
                </a:solidFill>
                <a:latin typeface="Arial" charset="0"/>
              </a:rPr>
              <a:t>Manage incoming and outgoing paths from each ISV location</a:t>
            </a:r>
          </a:p>
          <a:p>
            <a:pPr marL="571494" lvl="1" indent="-114294">
              <a:buFont typeface="Arial" charset="0"/>
              <a:buChar char="•"/>
            </a:pPr>
            <a:r>
              <a:rPr lang="en-US" sz="800" dirty="0" smtClean="0">
                <a:solidFill>
                  <a:srgbClr val="000066"/>
                </a:solidFill>
                <a:latin typeface="Arial" charset="0"/>
              </a:rPr>
              <a:t>Overlay arrow buttons to move from one street view to another</a:t>
            </a:r>
          </a:p>
          <a:p>
            <a:pPr marL="114294" indent="-114294" eaLnBrk="1" hangingPunct="1">
              <a:buFont typeface="Arial" charset="0"/>
              <a:buChar char="•"/>
            </a:pPr>
            <a:r>
              <a:rPr lang="en-US" sz="800" dirty="0" smtClean="0">
                <a:solidFill>
                  <a:srgbClr val="000066"/>
                </a:solidFill>
                <a:latin typeface="Arial" charset="0"/>
              </a:rPr>
              <a:t>Refine user interface to leverage indoor street view functionality </a:t>
            </a:r>
          </a:p>
          <a:p>
            <a:pPr marL="571494" lvl="1" indent="-114294">
              <a:buFont typeface="Arial" charset="0"/>
              <a:buChar char="•"/>
            </a:pPr>
            <a:r>
              <a:rPr lang="en-US" sz="800" dirty="0" smtClean="0">
                <a:solidFill>
                  <a:srgbClr val="000066"/>
                </a:solidFill>
                <a:latin typeface="Arial" charset="0"/>
              </a:rPr>
              <a:t>Combine map and street view side-by-side for better orientation</a:t>
            </a:r>
          </a:p>
          <a:p>
            <a:pPr marL="571494" lvl="1" indent="-114294">
              <a:buFont typeface="Arial" charset="0"/>
              <a:buChar char="•"/>
            </a:pPr>
            <a:r>
              <a:rPr lang="en-US" sz="800" dirty="0" smtClean="0">
                <a:solidFill>
                  <a:srgbClr val="000066"/>
                </a:solidFill>
                <a:latin typeface="Arial" charset="0"/>
              </a:rPr>
              <a:t>Place markers to identify significant locations in street view &amp; map</a:t>
            </a:r>
          </a:p>
          <a:p>
            <a:pPr marL="571494" lvl="1" indent="-114294">
              <a:buFont typeface="Arial" charset="0"/>
              <a:buChar char="•"/>
            </a:pPr>
            <a:r>
              <a:rPr lang="en-US" sz="800" dirty="0" smtClean="0">
                <a:solidFill>
                  <a:srgbClr val="000066"/>
                </a:solidFill>
                <a:latin typeface="Arial" charset="0"/>
              </a:rPr>
              <a:t>Provide high level of zoom detail so products can be identified</a:t>
            </a:r>
            <a:endParaRPr lang="en-US" sz="800" b="1" u="sng" dirty="0" smtClean="0">
              <a:solidFill>
                <a:srgbClr val="000066"/>
              </a:solidFill>
              <a:latin typeface="Arial" charset="0"/>
            </a:endParaRPr>
          </a:p>
          <a:p>
            <a:pPr marL="114294" indent="-114294">
              <a:buFont typeface="Arial" charset="0"/>
              <a:buChar char="•"/>
            </a:pPr>
            <a:r>
              <a:rPr lang="en-US" sz="800" dirty="0" smtClean="0">
                <a:solidFill>
                  <a:srgbClr val="000066"/>
                </a:solidFill>
                <a:effectLst>
                  <a:outerShdw blurRad="38100" dist="38100" dir="2700000" algn="tl">
                    <a:srgbClr val="C0C0C0"/>
                  </a:outerShdw>
                </a:effectLst>
                <a:latin typeface="Arial" charset="0"/>
              </a:rPr>
              <a:t>Port web view application to mobile device framework using web view</a:t>
            </a:r>
          </a:p>
          <a:p>
            <a:pPr marL="571494" lvl="1" indent="-114294">
              <a:buFont typeface="Arial" charset="0"/>
              <a:buChar char="•"/>
            </a:pPr>
            <a:r>
              <a:rPr lang="en-US" sz="800" dirty="0" smtClean="0">
                <a:solidFill>
                  <a:srgbClr val="000066"/>
                </a:solidFill>
                <a:effectLst>
                  <a:outerShdw blurRad="38100" dist="38100" dir="2700000" algn="tl">
                    <a:srgbClr val="C0C0C0"/>
                  </a:outerShdw>
                </a:effectLst>
                <a:latin typeface="Arial" charset="0"/>
              </a:rPr>
              <a:t>Should maintain user experience and functionality</a:t>
            </a:r>
          </a:p>
          <a:p>
            <a:pPr marL="571494" lvl="1" indent="-114294">
              <a:buFont typeface="Arial" charset="0"/>
              <a:buChar char="•"/>
            </a:pPr>
            <a:r>
              <a:rPr lang="en-US" sz="800" dirty="0" smtClean="0">
                <a:solidFill>
                  <a:srgbClr val="000066"/>
                </a:solidFill>
                <a:effectLst>
                  <a:outerShdw blurRad="38100" dist="38100" dir="2700000" algn="tl">
                    <a:srgbClr val="C0C0C0"/>
                  </a:outerShdw>
                </a:effectLst>
                <a:latin typeface="Arial" charset="0"/>
              </a:rPr>
              <a:t>Compatibility with all major mobile platforms</a:t>
            </a:r>
            <a:endParaRPr lang="en-US" sz="800" dirty="0" smtClean="0">
              <a:solidFill>
                <a:srgbClr val="000066"/>
              </a:solidFill>
              <a:effectLst>
                <a:outerShdw blurRad="38100" dist="38100" dir="2700000" algn="tl">
                  <a:srgbClr val="C0C0C0"/>
                </a:outerShdw>
              </a:effectLst>
              <a:latin typeface="Arial" charset="0"/>
            </a:endParaRPr>
          </a:p>
          <a:p>
            <a:pPr marL="114300" indent="-114300" eaLnBrk="1" hangingPunct="1">
              <a:defRPr/>
            </a:pPr>
            <a:endParaRPr lang="en-US" sz="800" dirty="0">
              <a:solidFill>
                <a:srgbClr val="000066"/>
              </a:solidFill>
              <a:latin typeface="Arial" charset="0"/>
            </a:endParaRPr>
          </a:p>
          <a:p>
            <a:pPr marL="114300" indent="-114300" eaLnBrk="1" hangingPunct="1">
              <a:defRPr/>
            </a:pPr>
            <a:endParaRPr lang="en-US" sz="1000" dirty="0">
              <a:solidFill>
                <a:srgbClr val="000066"/>
              </a:solidFill>
              <a:latin typeface="Arial" charset="0"/>
            </a:endParaRPr>
          </a:p>
          <a:p>
            <a:pPr marL="114300" indent="-114300" eaLnBrk="1" hangingPunct="1">
              <a:buFont typeface="Wingdings" pitchFamily="2" charset="2"/>
              <a:buChar char="§"/>
              <a:defRPr/>
            </a:pPr>
            <a:endParaRPr lang="en-US" sz="1000" dirty="0">
              <a:solidFill>
                <a:srgbClr val="000066"/>
              </a:solidFill>
              <a:latin typeface="Arial" charset="0"/>
            </a:endParaRPr>
          </a:p>
          <a:p>
            <a:pPr marL="114300" indent="-114300" eaLnBrk="1" hangingPunct="1">
              <a:buFont typeface="Wingdings" pitchFamily="2" charset="2"/>
              <a:buChar char="§"/>
              <a:defRPr/>
            </a:pPr>
            <a:endParaRPr lang="en-US" sz="1000" dirty="0">
              <a:solidFill>
                <a:srgbClr val="000066"/>
              </a:solidFill>
              <a:latin typeface="Arial" charset="0"/>
            </a:endParaRPr>
          </a:p>
          <a:p>
            <a:pPr marL="114300" indent="-114300" eaLnBrk="1" hangingPunct="1">
              <a:defRPr/>
            </a:pPr>
            <a:endParaRPr lang="en-US" sz="1000" dirty="0">
              <a:solidFill>
                <a:srgbClr val="000066"/>
              </a:solidFill>
              <a:latin typeface="Arial" charset="0"/>
            </a:endParaRPr>
          </a:p>
        </p:txBody>
      </p:sp>
      <p:sp>
        <p:nvSpPr>
          <p:cNvPr id="4102" name="Text Box 4"/>
          <p:cNvSpPr txBox="1">
            <a:spLocks noChangeArrowheads="1"/>
          </p:cNvSpPr>
          <p:nvPr/>
        </p:nvSpPr>
        <p:spPr bwMode="auto">
          <a:xfrm>
            <a:off x="493712" y="4392613"/>
            <a:ext cx="3859213" cy="15843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tIns="0" rIns="0" bIns="0"/>
          <a:lstStyle>
            <a:lvl1pPr marL="114300" indent="-1143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000" b="1" i="1" u="sng" dirty="0" smtClean="0">
                <a:solidFill>
                  <a:srgbClr val="000066"/>
                </a:solidFill>
                <a:latin typeface="Arial" charset="0"/>
              </a:rPr>
              <a:t>Project </a:t>
            </a:r>
            <a:r>
              <a:rPr lang="en-US" sz="1000" b="1" i="1" u="sng" dirty="0">
                <a:solidFill>
                  <a:srgbClr val="000066"/>
                </a:solidFill>
                <a:latin typeface="Arial" charset="0"/>
              </a:rPr>
              <a:t>Objectives (Optional</a:t>
            </a:r>
            <a:r>
              <a:rPr lang="en-US" sz="1000" b="1" i="1" u="sng" dirty="0" smtClean="0">
                <a:solidFill>
                  <a:srgbClr val="000066"/>
                </a:solidFill>
                <a:latin typeface="Arial" charset="0"/>
              </a:rPr>
              <a:t>)</a:t>
            </a:r>
            <a:endParaRPr lang="en-US" sz="1000" dirty="0">
              <a:solidFill>
                <a:srgbClr val="000066"/>
              </a:solidFill>
              <a:latin typeface="Arial" charset="0"/>
            </a:endParaRPr>
          </a:p>
          <a:p>
            <a:pPr eaLnBrk="1" hangingPunct="1">
              <a:buFont typeface="Wingdings" pitchFamily="2" charset="2"/>
              <a:buChar char="§"/>
            </a:pPr>
            <a:r>
              <a:rPr lang="en-US" sz="800" dirty="0">
                <a:solidFill>
                  <a:srgbClr val="000066"/>
                </a:solidFill>
                <a:latin typeface="Arial" charset="0"/>
              </a:rPr>
              <a:t>What is the expected outcome of the project? </a:t>
            </a:r>
          </a:p>
          <a:p>
            <a:pPr marL="114294" indent="-114294" eaLnBrk="1" hangingPunct="1"/>
            <a:r>
              <a:rPr lang="en-US" sz="800" dirty="0" smtClean="0">
                <a:solidFill>
                  <a:srgbClr val="000066"/>
                </a:solidFill>
                <a:latin typeface="Arial" charset="0"/>
              </a:rPr>
              <a:t>Goals</a:t>
            </a:r>
          </a:p>
          <a:p>
            <a:pPr marL="114294" indent="-114294" eaLnBrk="1" hangingPunct="1">
              <a:buFontTx/>
              <a:buChar char="•"/>
            </a:pPr>
            <a:r>
              <a:rPr lang="en-US" sz="800" dirty="0" smtClean="0">
                <a:solidFill>
                  <a:srgbClr val="000066"/>
                </a:solidFill>
                <a:latin typeface="Arial" charset="0"/>
              </a:rPr>
              <a:t>Create panoramic images at different zoom levels (headings)</a:t>
            </a:r>
          </a:p>
          <a:p>
            <a:pPr marL="114294" indent="-114294" eaLnBrk="1" hangingPunct="1">
              <a:buFontTx/>
              <a:buChar char="•"/>
            </a:pPr>
            <a:r>
              <a:rPr lang="en-US" sz="800" dirty="0" smtClean="0">
                <a:solidFill>
                  <a:srgbClr val="000066"/>
                </a:solidFill>
                <a:latin typeface="Arial" charset="0"/>
              </a:rPr>
              <a:t>Define which locations on indoor map to provide street view</a:t>
            </a:r>
          </a:p>
          <a:p>
            <a:pPr marL="114294" indent="-114294">
              <a:buFontTx/>
              <a:buChar char="•"/>
            </a:pPr>
            <a:r>
              <a:rPr lang="en-US" sz="800" dirty="0" smtClean="0">
                <a:solidFill>
                  <a:srgbClr val="000066"/>
                </a:solidFill>
                <a:latin typeface="Arial" charset="0"/>
              </a:rPr>
              <a:t>Use Google Maps </a:t>
            </a:r>
            <a:r>
              <a:rPr lang="en-US" sz="800" dirty="0" err="1" smtClean="0">
                <a:solidFill>
                  <a:srgbClr val="000066"/>
                </a:solidFill>
                <a:latin typeface="Arial" charset="0"/>
              </a:rPr>
              <a:t>Javascript</a:t>
            </a:r>
            <a:r>
              <a:rPr lang="en-US" sz="800" dirty="0" smtClean="0">
                <a:solidFill>
                  <a:srgbClr val="000066"/>
                </a:solidFill>
                <a:latin typeface="Arial" charset="0"/>
              </a:rPr>
              <a:t> API v3 to add ISV to SKIN map </a:t>
            </a:r>
          </a:p>
          <a:p>
            <a:pPr marL="114294" indent="-114294">
              <a:buFontTx/>
              <a:buChar char="•"/>
            </a:pPr>
            <a:r>
              <a:rPr lang="en-US" sz="800" dirty="0" smtClean="0">
                <a:solidFill>
                  <a:srgbClr val="000066"/>
                </a:solidFill>
                <a:latin typeface="Arial" charset="0"/>
              </a:rPr>
              <a:t>Enhance street view detail by adding multiple zoom levels </a:t>
            </a:r>
          </a:p>
          <a:p>
            <a:pPr marL="114294" indent="-114294" eaLnBrk="1" hangingPunct="1">
              <a:buFontTx/>
              <a:buChar char="•"/>
            </a:pPr>
            <a:r>
              <a:rPr lang="en-US" sz="800" dirty="0" smtClean="0">
                <a:solidFill>
                  <a:srgbClr val="000066"/>
                </a:solidFill>
                <a:latin typeface="Arial" charset="0"/>
              </a:rPr>
              <a:t>Link geo-locations with street view together following map path</a:t>
            </a:r>
          </a:p>
          <a:p>
            <a:pPr marL="114294" indent="-114294"/>
            <a:r>
              <a:rPr lang="en-US" sz="800" dirty="0" smtClean="0">
                <a:solidFill>
                  <a:srgbClr val="000066"/>
                </a:solidFill>
                <a:latin typeface="Arial" charset="0"/>
              </a:rPr>
              <a:t>Success Metrics</a:t>
            </a:r>
          </a:p>
          <a:p>
            <a:pPr marL="114294" indent="-114294">
              <a:buFontTx/>
              <a:buChar char="•"/>
            </a:pPr>
            <a:r>
              <a:rPr lang="en-US" sz="800" dirty="0" smtClean="0">
                <a:solidFill>
                  <a:srgbClr val="000066"/>
                </a:solidFill>
                <a:latin typeface="Arial" charset="0"/>
              </a:rPr>
              <a:t>Create an efficient workflow for generating quality panoramas</a:t>
            </a:r>
          </a:p>
          <a:p>
            <a:pPr marL="114294" indent="-114294">
              <a:buFontTx/>
              <a:buChar char="•"/>
            </a:pPr>
            <a:r>
              <a:rPr lang="en-US" sz="800" dirty="0" smtClean="0">
                <a:solidFill>
                  <a:srgbClr val="000066"/>
                </a:solidFill>
                <a:latin typeface="Arial" charset="0"/>
              </a:rPr>
              <a:t>Choose street view locations so there is not significant overlap</a:t>
            </a:r>
          </a:p>
          <a:p>
            <a:pPr marL="114294" indent="-114294">
              <a:buFontTx/>
              <a:buChar char="•"/>
            </a:pPr>
            <a:r>
              <a:rPr lang="en-US" sz="800" dirty="0" smtClean="0">
                <a:solidFill>
                  <a:srgbClr val="000066"/>
                </a:solidFill>
                <a:latin typeface="Arial" charset="0"/>
              </a:rPr>
              <a:t>Maintain high quality images and transitions at all zoom levels</a:t>
            </a:r>
          </a:p>
          <a:p>
            <a:pPr marL="114294" indent="-114294" eaLnBrk="1" hangingPunct="1">
              <a:buFontTx/>
              <a:buChar char="•"/>
            </a:pPr>
            <a:r>
              <a:rPr lang="en-US" sz="800" dirty="0" smtClean="0">
                <a:solidFill>
                  <a:srgbClr val="000066"/>
                </a:solidFill>
                <a:latin typeface="Arial" charset="0"/>
              </a:rPr>
              <a:t>Demo working prototype on web browser and android device  </a:t>
            </a:r>
          </a:p>
          <a:p>
            <a:pPr eaLnBrk="1" hangingPunct="1"/>
            <a:endParaRPr lang="en-US" sz="800" dirty="0">
              <a:solidFill>
                <a:srgbClr val="000066"/>
              </a:solidFill>
              <a:latin typeface="Arial" charset="0"/>
            </a:endParaRPr>
          </a:p>
        </p:txBody>
      </p:sp>
      <p:sp>
        <p:nvSpPr>
          <p:cNvPr id="13" name="Text Box 4"/>
          <p:cNvSpPr txBox="1">
            <a:spLocks noChangeArrowheads="1"/>
          </p:cNvSpPr>
          <p:nvPr/>
        </p:nvSpPr>
        <p:spPr bwMode="auto">
          <a:xfrm>
            <a:off x="4441825" y="4392613"/>
            <a:ext cx="4179888" cy="1550987"/>
          </a:xfrm>
          <a:prstGeom prst="rect">
            <a:avLst/>
          </a:prstGeom>
          <a:noFill/>
          <a:ln w="9525">
            <a:solidFill>
              <a:schemeClr val="bg2"/>
            </a:solidFill>
            <a:miter lim="800000"/>
            <a:headEnd/>
            <a:tailEnd/>
          </a:ln>
        </p:spPr>
        <p:txBody>
          <a:bodyPr tIns="0" rIns="0" bIns="0"/>
          <a:lstStyle/>
          <a:p>
            <a:pPr marL="114300" indent="-114300" eaLnBrk="1" hangingPunct="1">
              <a:defRPr/>
            </a:pPr>
            <a:endParaRPr lang="en-US" sz="1000" b="1" dirty="0">
              <a:solidFill>
                <a:srgbClr val="000066"/>
              </a:solidFill>
              <a:latin typeface="Arial" charset="0"/>
            </a:endParaRPr>
          </a:p>
          <a:p>
            <a:pPr marL="114300" indent="-114300" eaLnBrk="1" hangingPunct="1">
              <a:defRPr/>
            </a:pPr>
            <a:r>
              <a:rPr lang="en-US" sz="1000" b="1" i="1" u="sng" dirty="0">
                <a:solidFill>
                  <a:srgbClr val="000066"/>
                </a:solidFill>
                <a:latin typeface="Arial" charset="0"/>
              </a:rPr>
              <a:t>Optional </a:t>
            </a:r>
            <a:r>
              <a:rPr lang="en-US" sz="1000" b="1" i="1" u="sng" dirty="0" smtClean="0">
                <a:solidFill>
                  <a:srgbClr val="000066"/>
                </a:solidFill>
                <a:latin typeface="Arial" charset="0"/>
              </a:rPr>
              <a:t>box</a:t>
            </a:r>
            <a:endParaRPr lang="en-US" sz="1000" b="1" i="1" u="sng" dirty="0">
              <a:solidFill>
                <a:srgbClr val="000066"/>
              </a:solidFill>
              <a:effectLst>
                <a:outerShdw blurRad="38100" dist="38100" dir="2700000" algn="tl">
                  <a:srgbClr val="C0C0C0"/>
                </a:outerShdw>
              </a:effectLst>
              <a:latin typeface="Arial" charset="0"/>
            </a:endParaRPr>
          </a:p>
          <a:p>
            <a:pPr marL="114300" indent="-114300" eaLnBrk="1" hangingPunct="1">
              <a:buFont typeface="Arial" pitchFamily="34" charset="0"/>
              <a:buChar char="•"/>
              <a:defRPr/>
            </a:pPr>
            <a:r>
              <a:rPr lang="en-US" sz="1000" dirty="0">
                <a:solidFill>
                  <a:srgbClr val="000066"/>
                </a:solidFill>
                <a:latin typeface="Arial" charset="0"/>
              </a:rPr>
              <a:t>Other projects</a:t>
            </a:r>
          </a:p>
          <a:p>
            <a:pPr marL="114300" indent="-114300" eaLnBrk="1" hangingPunct="1">
              <a:buFont typeface="Arial" pitchFamily="34" charset="0"/>
              <a:buChar char="•"/>
              <a:defRPr/>
            </a:pPr>
            <a:r>
              <a:rPr lang="en-US" sz="1000" dirty="0">
                <a:solidFill>
                  <a:srgbClr val="000066"/>
                </a:solidFill>
                <a:latin typeface="Arial" charset="0"/>
              </a:rPr>
              <a:t>Future Opportunity</a:t>
            </a:r>
          </a:p>
          <a:p>
            <a:pPr marL="114300" indent="-114300" eaLnBrk="1" hangingPunct="1">
              <a:buFont typeface="Arial" pitchFamily="34" charset="0"/>
              <a:buChar char="•"/>
              <a:defRPr/>
            </a:pPr>
            <a:r>
              <a:rPr lang="en-US" sz="1000" dirty="0">
                <a:solidFill>
                  <a:srgbClr val="000066"/>
                </a:solidFill>
                <a:latin typeface="Arial" charset="0"/>
              </a:rPr>
              <a:t>Next steps</a:t>
            </a:r>
          </a:p>
          <a:p>
            <a:pPr marL="114300" indent="-114300" eaLnBrk="1" hangingPunct="1">
              <a:defRPr/>
            </a:pPr>
            <a:endParaRPr lang="en-US" sz="1000" dirty="0" smtClean="0">
              <a:solidFill>
                <a:srgbClr val="000066"/>
              </a:solidFill>
              <a:effectLst>
                <a:outerShdw blurRad="38100" dist="38100" dir="2700000" algn="tl">
                  <a:srgbClr val="C0C0C0"/>
                </a:outerShdw>
              </a:effectLst>
              <a:latin typeface="Arial" charset="0"/>
            </a:endParaRPr>
          </a:p>
          <a:p>
            <a:pPr marL="114300" indent="-114300" eaLnBrk="1" hangingPunct="1">
              <a:defRPr/>
            </a:pPr>
            <a:r>
              <a:rPr lang="en-US" sz="1000" dirty="0" smtClean="0">
                <a:solidFill>
                  <a:srgbClr val="000066"/>
                </a:solidFill>
                <a:effectLst>
                  <a:outerShdw blurRad="38100" dist="38100" dir="2700000" algn="tl">
                    <a:srgbClr val="C0C0C0"/>
                  </a:outerShdw>
                </a:effectLst>
                <a:latin typeface="Arial" charset="0"/>
              </a:rPr>
              <a:t>Dynamically load panorama images based on location on floor map</a:t>
            </a:r>
            <a:endParaRPr lang="en-US" sz="1000" dirty="0">
              <a:solidFill>
                <a:srgbClr val="000066"/>
              </a:solidFill>
              <a:effectLst>
                <a:outerShdw blurRad="38100" dist="38100" dir="2700000" algn="tl">
                  <a:srgbClr val="C0C0C0"/>
                </a:outerShdw>
              </a:effectLst>
              <a:latin typeface="Arial" charset="0"/>
            </a:endParaRPr>
          </a:p>
          <a:p>
            <a:pPr marL="114300" indent="-114300" eaLnBrk="1" hangingPunct="1">
              <a:defRPr/>
            </a:pPr>
            <a:r>
              <a:rPr lang="en-US" sz="1000" dirty="0" smtClean="0">
                <a:solidFill>
                  <a:srgbClr val="000066"/>
                </a:solidFill>
                <a:effectLst>
                  <a:outerShdw blurRad="38100" dist="38100" dir="2700000" algn="tl">
                    <a:srgbClr val="C0C0C0"/>
                  </a:outerShdw>
                </a:effectLst>
                <a:latin typeface="Arial" charset="0"/>
              </a:rPr>
              <a:t>Interacts with floor map to change panorama based on current location</a:t>
            </a:r>
          </a:p>
          <a:p>
            <a:pPr marL="114300" indent="-114300" eaLnBrk="1" hangingPunct="1">
              <a:defRPr/>
            </a:pPr>
            <a:r>
              <a:rPr lang="en-US" sz="1000" dirty="0" smtClean="0">
                <a:solidFill>
                  <a:srgbClr val="000066"/>
                </a:solidFill>
                <a:effectLst>
                  <a:outerShdw blurRad="38100" dist="38100" dir="2700000" algn="tl">
                    <a:srgbClr val="C0C0C0"/>
                  </a:outerShdw>
                </a:effectLst>
                <a:latin typeface="Arial" charset="0"/>
              </a:rPr>
              <a:t>Current implementation of indoor street view for small businesses do not show where users are indoor on a floor map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Next Steps</a:t>
            </a:r>
            <a:r>
              <a:rPr lang="en-US" dirty="0"/>
              <a:t>/ Future Roadmap</a:t>
            </a:r>
            <a:endParaRPr lang="en-US" dirty="0"/>
          </a:p>
        </p:txBody>
      </p:sp>
      <p:sp>
        <p:nvSpPr>
          <p:cNvPr id="3" name="Content Placeholder 2"/>
          <p:cNvSpPr>
            <a:spLocks noGrp="1"/>
          </p:cNvSpPr>
          <p:nvPr>
            <p:ph idx="1"/>
          </p:nvPr>
        </p:nvSpPr>
        <p:spPr/>
        <p:txBody>
          <a:bodyPr/>
          <a:lstStyle/>
          <a:p>
            <a:r>
              <a:rPr lang="en-US" dirty="0"/>
              <a:t>I</a:t>
            </a:r>
            <a:r>
              <a:rPr lang="en-US" dirty="0" smtClean="0"/>
              <a:t>ntegrate </a:t>
            </a:r>
            <a:r>
              <a:rPr lang="en-US" dirty="0"/>
              <a:t>with Planogram to identify location of each product and add product specific deals</a:t>
            </a:r>
          </a:p>
          <a:p>
            <a:r>
              <a:rPr lang="en-US" dirty="0"/>
              <a:t>Automate processes using robotics and store builder interface</a:t>
            </a:r>
          </a:p>
          <a:p>
            <a:r>
              <a:rPr lang="en-US" dirty="0"/>
              <a:t>Provide detailed zoom level that displays 3D models of shelves and items</a:t>
            </a:r>
          </a:p>
          <a:p>
            <a:r>
              <a:rPr lang="en-US" dirty="0" smtClean="0"/>
              <a:t>Integrate </a:t>
            </a:r>
            <a:r>
              <a:rPr lang="en-US" dirty="0"/>
              <a:t>with augmented reality project to allow users to shop </a:t>
            </a:r>
            <a:r>
              <a:rPr lang="en-US" dirty="0" smtClean="0"/>
              <a:t>virtually</a:t>
            </a:r>
            <a:endParaRPr lang="en-US" dirty="0"/>
          </a:p>
          <a:p>
            <a:r>
              <a:rPr lang="en-US" dirty="0" smtClean="0"/>
              <a:t>Allow </a:t>
            </a:r>
            <a:r>
              <a:rPr lang="en-US" dirty="0"/>
              <a:t>users to scan any view in the store with mobile device and receive information, deals, direction, etc. by matching image data against panoramas.</a:t>
            </a:r>
            <a:endParaRPr lang="en-US" dirty="0"/>
          </a:p>
        </p:txBody>
      </p:sp>
    </p:spTree>
    <p:extLst>
      <p:ext uri="{BB962C8B-B14F-4D97-AF65-F5344CB8AC3E}">
        <p14:creationId xmlns:p14="http://schemas.microsoft.com/office/powerpoint/2010/main" val="418672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err="1" smtClean="0"/>
              <a:t>Learnings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3279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endParaRPr lang="en-US" dirty="0"/>
          </a:p>
        </p:txBody>
      </p:sp>
      <p:sp>
        <p:nvSpPr>
          <p:cNvPr id="3" name="Content Placeholder 2"/>
          <p:cNvSpPr>
            <a:spLocks noGrp="1"/>
          </p:cNvSpPr>
          <p:nvPr>
            <p:ph idx="1"/>
          </p:nvPr>
        </p:nvSpPr>
        <p:spPr/>
        <p:txBody>
          <a:bodyPr/>
          <a:lstStyle/>
          <a:p>
            <a:r>
              <a:rPr lang="en-US" dirty="0"/>
              <a:t>Panorama clicking Team - Brian, </a:t>
            </a:r>
            <a:r>
              <a:rPr lang="en-US" dirty="0" err="1"/>
              <a:t>Peng</a:t>
            </a:r>
            <a:r>
              <a:rPr lang="en-US" dirty="0"/>
              <a:t>, </a:t>
            </a:r>
            <a:r>
              <a:rPr lang="en-US" dirty="0" err="1"/>
              <a:t>Xiaomei</a:t>
            </a:r>
            <a:r>
              <a:rPr lang="en-US" dirty="0"/>
              <a:t>, Harsh</a:t>
            </a:r>
            <a:br>
              <a:rPr lang="en-US" dirty="0"/>
            </a:br>
            <a:r>
              <a:rPr lang="en-US" dirty="0" err="1"/>
              <a:t>Woodfield</a:t>
            </a:r>
            <a:r>
              <a:rPr lang="en-US" dirty="0"/>
              <a:t> Maps - Brian, Harsh, Kamran</a:t>
            </a:r>
            <a:br>
              <a:rPr lang="en-US" dirty="0"/>
            </a:br>
            <a:r>
              <a:rPr lang="en-US" dirty="0" err="1"/>
              <a:t>Woodfield</a:t>
            </a:r>
            <a:r>
              <a:rPr lang="en-US" dirty="0"/>
              <a:t> Builder Interface - Cheng-Hsin</a:t>
            </a:r>
            <a:br>
              <a:rPr lang="en-US" dirty="0"/>
            </a:br>
            <a:r>
              <a:rPr lang="en-US" dirty="0"/>
              <a:t>Web Services - </a:t>
            </a:r>
            <a:r>
              <a:rPr lang="en-US" dirty="0" err="1"/>
              <a:t>Mamta</a:t>
            </a:r>
            <a:r>
              <a:rPr lang="en-US" dirty="0"/>
              <a:t/>
            </a:r>
            <a:br>
              <a:rPr lang="en-US" dirty="0"/>
            </a:br>
            <a:r>
              <a:rPr lang="en-US" dirty="0"/>
              <a:t>Backend Setup - Vlad</a:t>
            </a:r>
            <a:br>
              <a:rPr lang="en-US" dirty="0"/>
            </a:br>
            <a:r>
              <a:rPr lang="en-US" dirty="0"/>
              <a:t/>
            </a:r>
            <a:br>
              <a:rPr lang="en-US" dirty="0"/>
            </a:br>
            <a:r>
              <a:rPr lang="en-US" dirty="0"/>
              <a:t>Goodman and Steven for their support and help!</a:t>
            </a:r>
            <a:br>
              <a:rPr lang="en-US" dirty="0"/>
            </a:br>
            <a:r>
              <a:rPr lang="en-US" dirty="0"/>
              <a:t/>
            </a:r>
            <a:br>
              <a:rPr lang="en-US" dirty="0"/>
            </a:br>
            <a:r>
              <a:rPr lang="en-US" dirty="0"/>
              <a:t>The team - For your support and motivation!!!!</a:t>
            </a:r>
            <a:endParaRPr lang="en-US" dirty="0"/>
          </a:p>
        </p:txBody>
      </p:sp>
    </p:spTree>
    <p:extLst>
      <p:ext uri="{BB962C8B-B14F-4D97-AF65-F5344CB8AC3E}">
        <p14:creationId xmlns:p14="http://schemas.microsoft.com/office/powerpoint/2010/main" val="312180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146" name="Group 23"/>
          <p:cNvGrpSpPr>
            <a:grpSpLocks/>
          </p:cNvGrpSpPr>
          <p:nvPr/>
        </p:nvGrpSpPr>
        <p:grpSpPr bwMode="auto">
          <a:xfrm>
            <a:off x="2498725" y="3021013"/>
            <a:ext cx="4065588" cy="646112"/>
            <a:chOff x="1328" y="448"/>
            <a:chExt cx="3080" cy="490"/>
          </a:xfrm>
        </p:grpSpPr>
        <p:sp>
          <p:nvSpPr>
            <p:cNvPr id="6147" name="Freeform 24"/>
            <p:cNvSpPr>
              <a:spLocks/>
            </p:cNvSpPr>
            <p:nvPr/>
          </p:nvSpPr>
          <p:spPr bwMode="black">
            <a:xfrm>
              <a:off x="1328" y="555"/>
              <a:ext cx="126" cy="255"/>
            </a:xfrm>
            <a:custGeom>
              <a:avLst/>
              <a:gdLst>
                <a:gd name="T0" fmla="*/ 5 w 977"/>
                <a:gd name="T1" fmla="*/ 246 h 1991"/>
                <a:gd name="T2" fmla="*/ 0 w 977"/>
                <a:gd name="T3" fmla="*/ 234 h 1991"/>
                <a:gd name="T4" fmla="*/ 2 w 977"/>
                <a:gd name="T5" fmla="*/ 199 h 1991"/>
                <a:gd name="T6" fmla="*/ 4 w 977"/>
                <a:gd name="T7" fmla="*/ 194 h 1991"/>
                <a:gd name="T8" fmla="*/ 6 w 977"/>
                <a:gd name="T9" fmla="*/ 198 h 1991"/>
                <a:gd name="T10" fmla="*/ 7 w 977"/>
                <a:gd name="T11" fmla="*/ 210 h 1991"/>
                <a:gd name="T12" fmla="*/ 56 w 977"/>
                <a:gd name="T13" fmla="*/ 243 h 1991"/>
                <a:gd name="T14" fmla="*/ 103 w 977"/>
                <a:gd name="T15" fmla="*/ 200 h 1991"/>
                <a:gd name="T16" fmla="*/ 65 w 977"/>
                <a:gd name="T17" fmla="*/ 141 h 1991"/>
                <a:gd name="T18" fmla="*/ 50 w 977"/>
                <a:gd name="T19" fmla="*/ 129 h 1991"/>
                <a:gd name="T20" fmla="*/ 8 w 977"/>
                <a:gd name="T21" fmla="*/ 59 h 1991"/>
                <a:gd name="T22" fmla="*/ 76 w 977"/>
                <a:gd name="T23" fmla="*/ 0 h 1991"/>
                <a:gd name="T24" fmla="*/ 106 w 977"/>
                <a:gd name="T25" fmla="*/ 3 h 1991"/>
                <a:gd name="T26" fmla="*/ 117 w 977"/>
                <a:gd name="T27" fmla="*/ 5 h 1991"/>
                <a:gd name="T28" fmla="*/ 121 w 977"/>
                <a:gd name="T29" fmla="*/ 7 h 1991"/>
                <a:gd name="T30" fmla="*/ 119 w 977"/>
                <a:gd name="T31" fmla="*/ 42 h 1991"/>
                <a:gd name="T32" fmla="*/ 117 w 977"/>
                <a:gd name="T33" fmla="*/ 49 h 1991"/>
                <a:gd name="T34" fmla="*/ 115 w 977"/>
                <a:gd name="T35" fmla="*/ 45 h 1991"/>
                <a:gd name="T36" fmla="*/ 110 w 977"/>
                <a:gd name="T37" fmla="*/ 29 h 1991"/>
                <a:gd name="T38" fmla="*/ 69 w 977"/>
                <a:gd name="T39" fmla="*/ 11 h 1991"/>
                <a:gd name="T40" fmla="*/ 29 w 977"/>
                <a:gd name="T41" fmla="*/ 49 h 1991"/>
                <a:gd name="T42" fmla="*/ 69 w 977"/>
                <a:gd name="T43" fmla="*/ 104 h 1991"/>
                <a:gd name="T44" fmla="*/ 78 w 977"/>
                <a:gd name="T45" fmla="*/ 111 h 1991"/>
                <a:gd name="T46" fmla="*/ 126 w 977"/>
                <a:gd name="T47" fmla="*/ 187 h 1991"/>
                <a:gd name="T48" fmla="*/ 98 w 977"/>
                <a:gd name="T49" fmla="*/ 241 h 1991"/>
                <a:gd name="T50" fmla="*/ 49 w 977"/>
                <a:gd name="T51" fmla="*/ 255 h 1991"/>
                <a:gd name="T52" fmla="*/ 5 w 977"/>
                <a:gd name="T53" fmla="*/ 246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7"/>
                <a:gd name="T82" fmla="*/ 0 h 1991"/>
                <a:gd name="T83" fmla="*/ 977 w 977"/>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7" h="1991">
                  <a:moveTo>
                    <a:pt x="38" y="1922"/>
                  </a:moveTo>
                  <a:cubicBezTo>
                    <a:pt x="2" y="1904"/>
                    <a:pt x="0" y="1894"/>
                    <a:pt x="0" y="1826"/>
                  </a:cubicBezTo>
                  <a:cubicBezTo>
                    <a:pt x="0" y="1699"/>
                    <a:pt x="10" y="1597"/>
                    <a:pt x="12" y="1556"/>
                  </a:cubicBezTo>
                  <a:cubicBezTo>
                    <a:pt x="15" y="1529"/>
                    <a:pt x="20" y="1516"/>
                    <a:pt x="33" y="1516"/>
                  </a:cubicBezTo>
                  <a:cubicBezTo>
                    <a:pt x="48" y="1516"/>
                    <a:pt x="50" y="1524"/>
                    <a:pt x="50" y="1544"/>
                  </a:cubicBezTo>
                  <a:cubicBezTo>
                    <a:pt x="50" y="1567"/>
                    <a:pt x="50" y="1602"/>
                    <a:pt x="58" y="1638"/>
                  </a:cubicBezTo>
                  <a:cubicBezTo>
                    <a:pt x="96" y="1826"/>
                    <a:pt x="264" y="1897"/>
                    <a:pt x="434" y="1897"/>
                  </a:cubicBezTo>
                  <a:cubicBezTo>
                    <a:pt x="677" y="1897"/>
                    <a:pt x="797" y="1722"/>
                    <a:pt x="797" y="1559"/>
                  </a:cubicBezTo>
                  <a:cubicBezTo>
                    <a:pt x="797" y="1384"/>
                    <a:pt x="723" y="1282"/>
                    <a:pt x="505" y="1102"/>
                  </a:cubicBezTo>
                  <a:lnTo>
                    <a:pt x="391" y="1008"/>
                  </a:lnTo>
                  <a:cubicBezTo>
                    <a:pt x="121" y="787"/>
                    <a:pt x="61" y="630"/>
                    <a:pt x="61" y="457"/>
                  </a:cubicBezTo>
                  <a:cubicBezTo>
                    <a:pt x="61" y="185"/>
                    <a:pt x="264" y="0"/>
                    <a:pt x="586" y="0"/>
                  </a:cubicBezTo>
                  <a:cubicBezTo>
                    <a:pt x="685" y="0"/>
                    <a:pt x="759" y="10"/>
                    <a:pt x="822" y="26"/>
                  </a:cubicBezTo>
                  <a:cubicBezTo>
                    <a:pt x="870" y="36"/>
                    <a:pt x="891" y="38"/>
                    <a:pt x="911" y="38"/>
                  </a:cubicBezTo>
                  <a:cubicBezTo>
                    <a:pt x="931" y="38"/>
                    <a:pt x="936" y="43"/>
                    <a:pt x="936" y="56"/>
                  </a:cubicBezTo>
                  <a:cubicBezTo>
                    <a:pt x="936" y="69"/>
                    <a:pt x="926" y="153"/>
                    <a:pt x="926" y="325"/>
                  </a:cubicBezTo>
                  <a:cubicBezTo>
                    <a:pt x="926" y="366"/>
                    <a:pt x="921" y="384"/>
                    <a:pt x="908" y="384"/>
                  </a:cubicBezTo>
                  <a:cubicBezTo>
                    <a:pt x="893" y="384"/>
                    <a:pt x="891" y="371"/>
                    <a:pt x="888" y="351"/>
                  </a:cubicBezTo>
                  <a:cubicBezTo>
                    <a:pt x="886" y="320"/>
                    <a:pt x="870" y="252"/>
                    <a:pt x="855" y="224"/>
                  </a:cubicBezTo>
                  <a:cubicBezTo>
                    <a:pt x="840" y="196"/>
                    <a:pt x="771" y="89"/>
                    <a:pt x="538" y="89"/>
                  </a:cubicBezTo>
                  <a:cubicBezTo>
                    <a:pt x="363" y="89"/>
                    <a:pt x="225" y="198"/>
                    <a:pt x="225" y="384"/>
                  </a:cubicBezTo>
                  <a:cubicBezTo>
                    <a:pt x="225" y="528"/>
                    <a:pt x="291" y="620"/>
                    <a:pt x="535" y="810"/>
                  </a:cubicBezTo>
                  <a:lnTo>
                    <a:pt x="606" y="866"/>
                  </a:lnTo>
                  <a:cubicBezTo>
                    <a:pt x="906" y="1102"/>
                    <a:pt x="977" y="1259"/>
                    <a:pt x="977" y="1463"/>
                  </a:cubicBezTo>
                  <a:cubicBezTo>
                    <a:pt x="977" y="1567"/>
                    <a:pt x="936" y="1760"/>
                    <a:pt x="761" y="1884"/>
                  </a:cubicBezTo>
                  <a:cubicBezTo>
                    <a:pt x="652" y="1960"/>
                    <a:pt x="515" y="1991"/>
                    <a:pt x="378" y="1991"/>
                  </a:cubicBezTo>
                  <a:cubicBezTo>
                    <a:pt x="258" y="1991"/>
                    <a:pt x="142" y="1973"/>
                    <a:pt x="38" y="1922"/>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48" name="Freeform 25"/>
            <p:cNvSpPr>
              <a:spLocks/>
            </p:cNvSpPr>
            <p:nvPr/>
          </p:nvSpPr>
          <p:spPr bwMode="black">
            <a:xfrm>
              <a:off x="1511" y="557"/>
              <a:ext cx="144" cy="250"/>
            </a:xfrm>
            <a:custGeom>
              <a:avLst/>
              <a:gdLst>
                <a:gd name="T0" fmla="*/ 28 w 1125"/>
                <a:gd name="T1" fmla="*/ 97 h 1948"/>
                <a:gd name="T2" fmla="*/ 28 w 1125"/>
                <a:gd name="T3" fmla="*/ 27 h 1948"/>
                <a:gd name="T4" fmla="*/ 14 w 1125"/>
                <a:gd name="T5" fmla="*/ 8 h 1948"/>
                <a:gd name="T6" fmla="*/ 3 w 1125"/>
                <a:gd name="T7" fmla="*/ 7 h 1948"/>
                <a:gd name="T8" fmla="*/ 0 w 1125"/>
                <a:gd name="T9" fmla="*/ 5 h 1948"/>
                <a:gd name="T10" fmla="*/ 5 w 1125"/>
                <a:gd name="T11" fmla="*/ 3 h 1948"/>
                <a:gd name="T12" fmla="*/ 29 w 1125"/>
                <a:gd name="T13" fmla="*/ 3 h 1948"/>
                <a:gd name="T14" fmla="*/ 42 w 1125"/>
                <a:gd name="T15" fmla="*/ 4 h 1948"/>
                <a:gd name="T16" fmla="*/ 116 w 1125"/>
                <a:gd name="T17" fmla="*/ 3 h 1948"/>
                <a:gd name="T18" fmla="*/ 130 w 1125"/>
                <a:gd name="T19" fmla="*/ 2 h 1948"/>
                <a:gd name="T20" fmla="*/ 135 w 1125"/>
                <a:gd name="T21" fmla="*/ 0 h 1948"/>
                <a:gd name="T22" fmla="*/ 136 w 1125"/>
                <a:gd name="T23" fmla="*/ 3 h 1948"/>
                <a:gd name="T24" fmla="*/ 134 w 1125"/>
                <a:gd name="T25" fmla="*/ 18 h 1948"/>
                <a:gd name="T26" fmla="*/ 132 w 1125"/>
                <a:gd name="T27" fmla="*/ 40 h 1948"/>
                <a:gd name="T28" fmla="*/ 130 w 1125"/>
                <a:gd name="T29" fmla="*/ 43 h 1948"/>
                <a:gd name="T30" fmla="*/ 127 w 1125"/>
                <a:gd name="T31" fmla="*/ 39 h 1948"/>
                <a:gd name="T32" fmla="*/ 125 w 1125"/>
                <a:gd name="T33" fmla="*/ 27 h 1948"/>
                <a:gd name="T34" fmla="*/ 102 w 1125"/>
                <a:gd name="T35" fmla="*/ 16 h 1948"/>
                <a:gd name="T36" fmla="*/ 58 w 1125"/>
                <a:gd name="T37" fmla="*/ 15 h 1948"/>
                <a:gd name="T38" fmla="*/ 56 w 1125"/>
                <a:gd name="T39" fmla="*/ 19 h 1948"/>
                <a:gd name="T40" fmla="*/ 56 w 1125"/>
                <a:gd name="T41" fmla="*/ 109 h 1948"/>
                <a:gd name="T42" fmla="*/ 58 w 1125"/>
                <a:gd name="T43" fmla="*/ 112 h 1948"/>
                <a:gd name="T44" fmla="*/ 109 w 1125"/>
                <a:gd name="T45" fmla="*/ 111 h 1948"/>
                <a:gd name="T46" fmla="*/ 125 w 1125"/>
                <a:gd name="T47" fmla="*/ 107 h 1948"/>
                <a:gd name="T48" fmla="*/ 129 w 1125"/>
                <a:gd name="T49" fmla="*/ 102 h 1948"/>
                <a:gd name="T50" fmla="*/ 131 w 1125"/>
                <a:gd name="T51" fmla="*/ 105 h 1948"/>
                <a:gd name="T52" fmla="*/ 128 w 1125"/>
                <a:gd name="T53" fmla="*/ 123 h 1948"/>
                <a:gd name="T54" fmla="*/ 127 w 1125"/>
                <a:gd name="T55" fmla="*/ 144 h 1948"/>
                <a:gd name="T56" fmla="*/ 125 w 1125"/>
                <a:gd name="T57" fmla="*/ 150 h 1948"/>
                <a:gd name="T58" fmla="*/ 122 w 1125"/>
                <a:gd name="T59" fmla="*/ 147 h 1948"/>
                <a:gd name="T60" fmla="*/ 121 w 1125"/>
                <a:gd name="T61" fmla="*/ 137 h 1948"/>
                <a:gd name="T62" fmla="*/ 104 w 1125"/>
                <a:gd name="T63" fmla="*/ 125 h 1948"/>
                <a:gd name="T64" fmla="*/ 58 w 1125"/>
                <a:gd name="T65" fmla="*/ 124 h 1948"/>
                <a:gd name="T66" fmla="*/ 56 w 1125"/>
                <a:gd name="T67" fmla="*/ 126 h 1948"/>
                <a:gd name="T68" fmla="*/ 56 w 1125"/>
                <a:gd name="T69" fmla="*/ 155 h 1948"/>
                <a:gd name="T70" fmla="*/ 56 w 1125"/>
                <a:gd name="T71" fmla="*/ 210 h 1948"/>
                <a:gd name="T72" fmla="*/ 93 w 1125"/>
                <a:gd name="T73" fmla="*/ 237 h 1948"/>
                <a:gd name="T74" fmla="*/ 125 w 1125"/>
                <a:gd name="T75" fmla="*/ 233 h 1948"/>
                <a:gd name="T76" fmla="*/ 139 w 1125"/>
                <a:gd name="T77" fmla="*/ 210 h 1948"/>
                <a:gd name="T78" fmla="*/ 142 w 1125"/>
                <a:gd name="T79" fmla="*/ 205 h 1948"/>
                <a:gd name="T80" fmla="*/ 144 w 1125"/>
                <a:gd name="T81" fmla="*/ 210 h 1948"/>
                <a:gd name="T82" fmla="*/ 140 w 1125"/>
                <a:gd name="T83" fmla="*/ 242 h 1948"/>
                <a:gd name="T84" fmla="*/ 122 w 1125"/>
                <a:gd name="T85" fmla="*/ 250 h 1948"/>
                <a:gd name="T86" fmla="*/ 67 w 1125"/>
                <a:gd name="T87" fmla="*/ 249 h 1948"/>
                <a:gd name="T88" fmla="*/ 42 w 1125"/>
                <a:gd name="T89" fmla="*/ 248 h 1948"/>
                <a:gd name="T90" fmla="*/ 29 w 1125"/>
                <a:gd name="T91" fmla="*/ 248 h 1948"/>
                <a:gd name="T92" fmla="*/ 10 w 1125"/>
                <a:gd name="T93" fmla="*/ 249 h 1948"/>
                <a:gd name="T94" fmla="*/ 5 w 1125"/>
                <a:gd name="T95" fmla="*/ 246 h 1948"/>
                <a:gd name="T96" fmla="*/ 8 w 1125"/>
                <a:gd name="T97" fmla="*/ 244 h 1948"/>
                <a:gd name="T98" fmla="*/ 17 w 1125"/>
                <a:gd name="T99" fmla="*/ 243 h 1948"/>
                <a:gd name="T100" fmla="*/ 27 w 1125"/>
                <a:gd name="T101" fmla="*/ 225 h 1948"/>
                <a:gd name="T102" fmla="*/ 28 w 1125"/>
                <a:gd name="T103" fmla="*/ 155 h 1948"/>
                <a:gd name="T104" fmla="*/ 28 w 1125"/>
                <a:gd name="T105" fmla="*/ 97 h 194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25"/>
                <a:gd name="T160" fmla="*/ 0 h 1948"/>
                <a:gd name="T161" fmla="*/ 1125 w 1125"/>
                <a:gd name="T162" fmla="*/ 1948 h 194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25" h="1948">
                  <a:moveTo>
                    <a:pt x="221" y="757"/>
                  </a:moveTo>
                  <a:cubicBezTo>
                    <a:pt x="221" y="361"/>
                    <a:pt x="221" y="290"/>
                    <a:pt x="216" y="209"/>
                  </a:cubicBezTo>
                  <a:cubicBezTo>
                    <a:pt x="211" y="122"/>
                    <a:pt x="191" y="82"/>
                    <a:pt x="107" y="64"/>
                  </a:cubicBezTo>
                  <a:cubicBezTo>
                    <a:pt x="87" y="59"/>
                    <a:pt x="43" y="56"/>
                    <a:pt x="21" y="56"/>
                  </a:cubicBezTo>
                  <a:cubicBezTo>
                    <a:pt x="10" y="56"/>
                    <a:pt x="0" y="51"/>
                    <a:pt x="0" y="41"/>
                  </a:cubicBezTo>
                  <a:cubicBezTo>
                    <a:pt x="0" y="26"/>
                    <a:pt x="13" y="21"/>
                    <a:pt x="41" y="21"/>
                  </a:cubicBezTo>
                  <a:cubicBezTo>
                    <a:pt x="99" y="21"/>
                    <a:pt x="168" y="21"/>
                    <a:pt x="224" y="23"/>
                  </a:cubicBezTo>
                  <a:lnTo>
                    <a:pt x="328" y="28"/>
                  </a:lnTo>
                  <a:cubicBezTo>
                    <a:pt x="346" y="28"/>
                    <a:pt x="851" y="28"/>
                    <a:pt x="909" y="26"/>
                  </a:cubicBezTo>
                  <a:cubicBezTo>
                    <a:pt x="957" y="23"/>
                    <a:pt x="998" y="18"/>
                    <a:pt x="1018" y="13"/>
                  </a:cubicBezTo>
                  <a:cubicBezTo>
                    <a:pt x="1031" y="11"/>
                    <a:pt x="1041" y="0"/>
                    <a:pt x="1054" y="0"/>
                  </a:cubicBezTo>
                  <a:cubicBezTo>
                    <a:pt x="1062" y="0"/>
                    <a:pt x="1064" y="11"/>
                    <a:pt x="1064" y="23"/>
                  </a:cubicBezTo>
                  <a:cubicBezTo>
                    <a:pt x="1064" y="41"/>
                    <a:pt x="1051" y="71"/>
                    <a:pt x="1044" y="143"/>
                  </a:cubicBezTo>
                  <a:cubicBezTo>
                    <a:pt x="1041" y="168"/>
                    <a:pt x="1036" y="280"/>
                    <a:pt x="1031" y="310"/>
                  </a:cubicBezTo>
                  <a:cubicBezTo>
                    <a:pt x="1029" y="323"/>
                    <a:pt x="1023" y="338"/>
                    <a:pt x="1013" y="338"/>
                  </a:cubicBezTo>
                  <a:cubicBezTo>
                    <a:pt x="998" y="338"/>
                    <a:pt x="993" y="325"/>
                    <a:pt x="993" y="305"/>
                  </a:cubicBezTo>
                  <a:cubicBezTo>
                    <a:pt x="993" y="287"/>
                    <a:pt x="990" y="244"/>
                    <a:pt x="978" y="214"/>
                  </a:cubicBezTo>
                  <a:cubicBezTo>
                    <a:pt x="960" y="173"/>
                    <a:pt x="935" y="143"/>
                    <a:pt x="798" y="127"/>
                  </a:cubicBezTo>
                  <a:cubicBezTo>
                    <a:pt x="754" y="122"/>
                    <a:pt x="478" y="120"/>
                    <a:pt x="450" y="120"/>
                  </a:cubicBezTo>
                  <a:cubicBezTo>
                    <a:pt x="440" y="120"/>
                    <a:pt x="434" y="127"/>
                    <a:pt x="434" y="145"/>
                  </a:cubicBezTo>
                  <a:lnTo>
                    <a:pt x="434" y="846"/>
                  </a:lnTo>
                  <a:cubicBezTo>
                    <a:pt x="434" y="864"/>
                    <a:pt x="437" y="871"/>
                    <a:pt x="450" y="871"/>
                  </a:cubicBezTo>
                  <a:cubicBezTo>
                    <a:pt x="483" y="871"/>
                    <a:pt x="795" y="871"/>
                    <a:pt x="853" y="866"/>
                  </a:cubicBezTo>
                  <a:cubicBezTo>
                    <a:pt x="914" y="861"/>
                    <a:pt x="950" y="856"/>
                    <a:pt x="973" y="831"/>
                  </a:cubicBezTo>
                  <a:cubicBezTo>
                    <a:pt x="990" y="810"/>
                    <a:pt x="1001" y="798"/>
                    <a:pt x="1011" y="798"/>
                  </a:cubicBezTo>
                  <a:cubicBezTo>
                    <a:pt x="1018" y="798"/>
                    <a:pt x="1023" y="803"/>
                    <a:pt x="1023" y="818"/>
                  </a:cubicBezTo>
                  <a:cubicBezTo>
                    <a:pt x="1023" y="833"/>
                    <a:pt x="1011" y="876"/>
                    <a:pt x="1003" y="960"/>
                  </a:cubicBezTo>
                  <a:cubicBezTo>
                    <a:pt x="998" y="1011"/>
                    <a:pt x="993" y="1105"/>
                    <a:pt x="993" y="1123"/>
                  </a:cubicBezTo>
                  <a:cubicBezTo>
                    <a:pt x="993" y="1143"/>
                    <a:pt x="993" y="1171"/>
                    <a:pt x="975" y="1171"/>
                  </a:cubicBezTo>
                  <a:cubicBezTo>
                    <a:pt x="963" y="1171"/>
                    <a:pt x="957" y="1161"/>
                    <a:pt x="957" y="1148"/>
                  </a:cubicBezTo>
                  <a:cubicBezTo>
                    <a:pt x="957" y="1123"/>
                    <a:pt x="957" y="1097"/>
                    <a:pt x="947" y="1064"/>
                  </a:cubicBezTo>
                  <a:cubicBezTo>
                    <a:pt x="937" y="1029"/>
                    <a:pt x="914" y="985"/>
                    <a:pt x="815" y="975"/>
                  </a:cubicBezTo>
                  <a:cubicBezTo>
                    <a:pt x="747" y="968"/>
                    <a:pt x="495" y="963"/>
                    <a:pt x="452" y="963"/>
                  </a:cubicBezTo>
                  <a:cubicBezTo>
                    <a:pt x="440" y="963"/>
                    <a:pt x="434" y="970"/>
                    <a:pt x="434" y="980"/>
                  </a:cubicBezTo>
                  <a:lnTo>
                    <a:pt x="434" y="1204"/>
                  </a:lnTo>
                  <a:cubicBezTo>
                    <a:pt x="434" y="1290"/>
                    <a:pt x="432" y="1585"/>
                    <a:pt x="434" y="1638"/>
                  </a:cubicBezTo>
                  <a:cubicBezTo>
                    <a:pt x="442" y="1813"/>
                    <a:pt x="480" y="1846"/>
                    <a:pt x="729" y="1846"/>
                  </a:cubicBezTo>
                  <a:cubicBezTo>
                    <a:pt x="795" y="1846"/>
                    <a:pt x="907" y="1846"/>
                    <a:pt x="973" y="1818"/>
                  </a:cubicBezTo>
                  <a:cubicBezTo>
                    <a:pt x="1039" y="1790"/>
                    <a:pt x="1069" y="1739"/>
                    <a:pt x="1087" y="1635"/>
                  </a:cubicBezTo>
                  <a:cubicBezTo>
                    <a:pt x="1092" y="1607"/>
                    <a:pt x="1097" y="1597"/>
                    <a:pt x="1110" y="1597"/>
                  </a:cubicBezTo>
                  <a:cubicBezTo>
                    <a:pt x="1125" y="1597"/>
                    <a:pt x="1125" y="1618"/>
                    <a:pt x="1125" y="1635"/>
                  </a:cubicBezTo>
                  <a:cubicBezTo>
                    <a:pt x="1125" y="1656"/>
                    <a:pt x="1105" y="1829"/>
                    <a:pt x="1092" y="1882"/>
                  </a:cubicBezTo>
                  <a:cubicBezTo>
                    <a:pt x="1074" y="1948"/>
                    <a:pt x="1054" y="1948"/>
                    <a:pt x="955" y="1948"/>
                  </a:cubicBezTo>
                  <a:cubicBezTo>
                    <a:pt x="765" y="1948"/>
                    <a:pt x="625" y="1943"/>
                    <a:pt x="526" y="1940"/>
                  </a:cubicBezTo>
                  <a:cubicBezTo>
                    <a:pt x="427" y="1935"/>
                    <a:pt x="366" y="1933"/>
                    <a:pt x="328" y="1933"/>
                  </a:cubicBezTo>
                  <a:cubicBezTo>
                    <a:pt x="323" y="1933"/>
                    <a:pt x="280" y="1933"/>
                    <a:pt x="226" y="1935"/>
                  </a:cubicBezTo>
                  <a:cubicBezTo>
                    <a:pt x="176" y="1935"/>
                    <a:pt x="117" y="1940"/>
                    <a:pt x="79" y="1940"/>
                  </a:cubicBezTo>
                  <a:cubicBezTo>
                    <a:pt x="51" y="1940"/>
                    <a:pt x="38" y="1935"/>
                    <a:pt x="38" y="1920"/>
                  </a:cubicBezTo>
                  <a:cubicBezTo>
                    <a:pt x="38" y="1912"/>
                    <a:pt x="43" y="1904"/>
                    <a:pt x="59" y="1904"/>
                  </a:cubicBezTo>
                  <a:cubicBezTo>
                    <a:pt x="82" y="1904"/>
                    <a:pt x="112" y="1899"/>
                    <a:pt x="135" y="1894"/>
                  </a:cubicBezTo>
                  <a:cubicBezTo>
                    <a:pt x="186" y="1884"/>
                    <a:pt x="198" y="1829"/>
                    <a:pt x="209" y="1755"/>
                  </a:cubicBezTo>
                  <a:cubicBezTo>
                    <a:pt x="221" y="1648"/>
                    <a:pt x="221" y="1448"/>
                    <a:pt x="221" y="1204"/>
                  </a:cubicBezTo>
                  <a:lnTo>
                    <a:pt x="221" y="757"/>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49" name="Freeform 26"/>
            <p:cNvSpPr>
              <a:spLocks noEditPoints="1"/>
            </p:cNvSpPr>
            <p:nvPr/>
          </p:nvSpPr>
          <p:spPr bwMode="black">
            <a:xfrm>
              <a:off x="1671" y="555"/>
              <a:ext cx="248" cy="251"/>
            </a:xfrm>
            <a:custGeom>
              <a:avLst/>
              <a:gdLst>
                <a:gd name="T0" fmla="*/ 147 w 1935"/>
                <a:gd name="T1" fmla="*/ 143 h 1955"/>
                <a:gd name="T2" fmla="*/ 149 w 1935"/>
                <a:gd name="T3" fmla="*/ 141 h 1955"/>
                <a:gd name="T4" fmla="*/ 118 w 1935"/>
                <a:gd name="T5" fmla="*/ 53 h 1955"/>
                <a:gd name="T6" fmla="*/ 113 w 1935"/>
                <a:gd name="T7" fmla="*/ 53 h 1955"/>
                <a:gd name="T8" fmla="*/ 84 w 1935"/>
                <a:gd name="T9" fmla="*/ 141 h 1955"/>
                <a:gd name="T10" fmla="*/ 85 w 1935"/>
                <a:gd name="T11" fmla="*/ 143 h 1955"/>
                <a:gd name="T12" fmla="*/ 147 w 1935"/>
                <a:gd name="T13" fmla="*/ 143 h 1955"/>
                <a:gd name="T14" fmla="*/ 114 w 1935"/>
                <a:gd name="T15" fmla="*/ 13 h 1955"/>
                <a:gd name="T16" fmla="*/ 121 w 1935"/>
                <a:gd name="T17" fmla="*/ 0 h 1955"/>
                <a:gd name="T18" fmla="*/ 128 w 1935"/>
                <a:gd name="T19" fmla="*/ 12 h 1955"/>
                <a:gd name="T20" fmla="*/ 204 w 1935"/>
                <a:gd name="T21" fmla="*/ 208 h 1955"/>
                <a:gd name="T22" fmla="*/ 232 w 1935"/>
                <a:gd name="T23" fmla="*/ 244 h 1955"/>
                <a:gd name="T24" fmla="*/ 245 w 1935"/>
                <a:gd name="T25" fmla="*/ 246 h 1955"/>
                <a:gd name="T26" fmla="*/ 248 w 1935"/>
                <a:gd name="T27" fmla="*/ 248 h 1955"/>
                <a:gd name="T28" fmla="*/ 241 w 1935"/>
                <a:gd name="T29" fmla="*/ 251 h 1955"/>
                <a:gd name="T30" fmla="*/ 190 w 1935"/>
                <a:gd name="T31" fmla="*/ 250 h 1955"/>
                <a:gd name="T32" fmla="*/ 181 w 1935"/>
                <a:gd name="T33" fmla="*/ 248 h 1955"/>
                <a:gd name="T34" fmla="*/ 183 w 1935"/>
                <a:gd name="T35" fmla="*/ 246 h 1955"/>
                <a:gd name="T36" fmla="*/ 185 w 1935"/>
                <a:gd name="T37" fmla="*/ 237 h 1955"/>
                <a:gd name="T38" fmla="*/ 155 w 1935"/>
                <a:gd name="T39" fmla="*/ 157 h 1955"/>
                <a:gd name="T40" fmla="*/ 152 w 1935"/>
                <a:gd name="T41" fmla="*/ 155 h 1955"/>
                <a:gd name="T42" fmla="*/ 82 w 1935"/>
                <a:gd name="T43" fmla="*/ 155 h 1955"/>
                <a:gd name="T44" fmla="*/ 78 w 1935"/>
                <a:gd name="T45" fmla="*/ 157 h 1955"/>
                <a:gd name="T46" fmla="*/ 59 w 1935"/>
                <a:gd name="T47" fmla="*/ 215 h 1955"/>
                <a:gd name="T48" fmla="*/ 54 w 1935"/>
                <a:gd name="T49" fmla="*/ 237 h 1955"/>
                <a:gd name="T50" fmla="*/ 67 w 1935"/>
                <a:gd name="T51" fmla="*/ 246 h 1955"/>
                <a:gd name="T52" fmla="*/ 70 w 1935"/>
                <a:gd name="T53" fmla="*/ 246 h 1955"/>
                <a:gd name="T54" fmla="*/ 73 w 1935"/>
                <a:gd name="T55" fmla="*/ 248 h 1955"/>
                <a:gd name="T56" fmla="*/ 68 w 1935"/>
                <a:gd name="T57" fmla="*/ 251 h 1955"/>
                <a:gd name="T58" fmla="*/ 43 w 1935"/>
                <a:gd name="T59" fmla="*/ 250 h 1955"/>
                <a:gd name="T60" fmla="*/ 6 w 1935"/>
                <a:gd name="T61" fmla="*/ 251 h 1955"/>
                <a:gd name="T62" fmla="*/ 0 w 1935"/>
                <a:gd name="T63" fmla="*/ 248 h 1955"/>
                <a:gd name="T64" fmla="*/ 3 w 1935"/>
                <a:gd name="T65" fmla="*/ 246 h 1955"/>
                <a:gd name="T66" fmla="*/ 12 w 1935"/>
                <a:gd name="T67" fmla="*/ 246 h 1955"/>
                <a:gd name="T68" fmla="*/ 40 w 1935"/>
                <a:gd name="T69" fmla="*/ 215 h 1955"/>
                <a:gd name="T70" fmla="*/ 114 w 1935"/>
                <a:gd name="T71" fmla="*/ 13 h 19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35"/>
                <a:gd name="T109" fmla="*/ 0 h 1955"/>
                <a:gd name="T110" fmla="*/ 1935 w 1935"/>
                <a:gd name="T111" fmla="*/ 1955 h 19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35" h="1955">
                  <a:moveTo>
                    <a:pt x="1150" y="1115"/>
                  </a:moveTo>
                  <a:cubicBezTo>
                    <a:pt x="1163" y="1115"/>
                    <a:pt x="1163" y="1107"/>
                    <a:pt x="1161" y="1097"/>
                  </a:cubicBezTo>
                  <a:lnTo>
                    <a:pt x="920" y="412"/>
                  </a:lnTo>
                  <a:cubicBezTo>
                    <a:pt x="907" y="373"/>
                    <a:pt x="894" y="373"/>
                    <a:pt x="881" y="412"/>
                  </a:cubicBezTo>
                  <a:lnTo>
                    <a:pt x="658" y="1097"/>
                  </a:lnTo>
                  <a:cubicBezTo>
                    <a:pt x="653" y="1110"/>
                    <a:pt x="658" y="1115"/>
                    <a:pt x="665" y="1115"/>
                  </a:cubicBezTo>
                  <a:lnTo>
                    <a:pt x="1150" y="1115"/>
                  </a:lnTo>
                  <a:close/>
                  <a:moveTo>
                    <a:pt x="886" y="99"/>
                  </a:moveTo>
                  <a:cubicBezTo>
                    <a:pt x="917" y="15"/>
                    <a:pt x="927" y="0"/>
                    <a:pt x="942" y="0"/>
                  </a:cubicBezTo>
                  <a:cubicBezTo>
                    <a:pt x="958" y="0"/>
                    <a:pt x="968" y="13"/>
                    <a:pt x="998" y="92"/>
                  </a:cubicBezTo>
                  <a:cubicBezTo>
                    <a:pt x="1036" y="188"/>
                    <a:pt x="1435" y="1237"/>
                    <a:pt x="1590" y="1622"/>
                  </a:cubicBezTo>
                  <a:cubicBezTo>
                    <a:pt x="1681" y="1849"/>
                    <a:pt x="1755" y="1889"/>
                    <a:pt x="1808" y="1904"/>
                  </a:cubicBezTo>
                  <a:cubicBezTo>
                    <a:pt x="1846" y="1917"/>
                    <a:pt x="1884" y="1919"/>
                    <a:pt x="1910" y="1919"/>
                  </a:cubicBezTo>
                  <a:cubicBezTo>
                    <a:pt x="1925" y="1919"/>
                    <a:pt x="1935" y="1922"/>
                    <a:pt x="1935" y="1935"/>
                  </a:cubicBezTo>
                  <a:cubicBezTo>
                    <a:pt x="1935" y="1950"/>
                    <a:pt x="1912" y="1955"/>
                    <a:pt x="1884" y="1955"/>
                  </a:cubicBezTo>
                  <a:cubicBezTo>
                    <a:pt x="1846" y="1955"/>
                    <a:pt x="1661" y="1955"/>
                    <a:pt x="1486" y="1950"/>
                  </a:cubicBezTo>
                  <a:cubicBezTo>
                    <a:pt x="1437" y="1948"/>
                    <a:pt x="1409" y="1948"/>
                    <a:pt x="1409" y="1932"/>
                  </a:cubicBezTo>
                  <a:cubicBezTo>
                    <a:pt x="1409" y="1922"/>
                    <a:pt x="1417" y="1917"/>
                    <a:pt x="1427" y="1914"/>
                  </a:cubicBezTo>
                  <a:cubicBezTo>
                    <a:pt x="1442" y="1909"/>
                    <a:pt x="1458" y="1887"/>
                    <a:pt x="1442" y="1846"/>
                  </a:cubicBezTo>
                  <a:lnTo>
                    <a:pt x="1206" y="1221"/>
                  </a:lnTo>
                  <a:cubicBezTo>
                    <a:pt x="1201" y="1211"/>
                    <a:pt x="1196" y="1206"/>
                    <a:pt x="1183" y="1206"/>
                  </a:cubicBezTo>
                  <a:lnTo>
                    <a:pt x="638" y="1206"/>
                  </a:lnTo>
                  <a:cubicBezTo>
                    <a:pt x="625" y="1206"/>
                    <a:pt x="617" y="1214"/>
                    <a:pt x="612" y="1226"/>
                  </a:cubicBezTo>
                  <a:lnTo>
                    <a:pt x="460" y="1676"/>
                  </a:lnTo>
                  <a:cubicBezTo>
                    <a:pt x="437" y="1739"/>
                    <a:pt x="424" y="1800"/>
                    <a:pt x="424" y="1846"/>
                  </a:cubicBezTo>
                  <a:cubicBezTo>
                    <a:pt x="424" y="1897"/>
                    <a:pt x="478" y="1919"/>
                    <a:pt x="521" y="1919"/>
                  </a:cubicBezTo>
                  <a:lnTo>
                    <a:pt x="546" y="1919"/>
                  </a:lnTo>
                  <a:cubicBezTo>
                    <a:pt x="564" y="1919"/>
                    <a:pt x="572" y="1925"/>
                    <a:pt x="572" y="1935"/>
                  </a:cubicBezTo>
                  <a:cubicBezTo>
                    <a:pt x="572" y="1950"/>
                    <a:pt x="556" y="1955"/>
                    <a:pt x="533" y="1955"/>
                  </a:cubicBezTo>
                  <a:cubicBezTo>
                    <a:pt x="473" y="1955"/>
                    <a:pt x="363" y="1948"/>
                    <a:pt x="335" y="1948"/>
                  </a:cubicBezTo>
                  <a:cubicBezTo>
                    <a:pt x="308" y="1948"/>
                    <a:pt x="168" y="1955"/>
                    <a:pt x="49" y="1955"/>
                  </a:cubicBezTo>
                  <a:cubicBezTo>
                    <a:pt x="16" y="1955"/>
                    <a:pt x="0" y="1950"/>
                    <a:pt x="0" y="1935"/>
                  </a:cubicBezTo>
                  <a:cubicBezTo>
                    <a:pt x="0" y="1925"/>
                    <a:pt x="11" y="1919"/>
                    <a:pt x="23" y="1919"/>
                  </a:cubicBezTo>
                  <a:cubicBezTo>
                    <a:pt x="41" y="1919"/>
                    <a:pt x="76" y="1917"/>
                    <a:pt x="97" y="1914"/>
                  </a:cubicBezTo>
                  <a:cubicBezTo>
                    <a:pt x="214" y="1899"/>
                    <a:pt x="264" y="1803"/>
                    <a:pt x="310" y="1676"/>
                  </a:cubicBezTo>
                  <a:lnTo>
                    <a:pt x="886" y="99"/>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0" name="Freeform 27"/>
            <p:cNvSpPr>
              <a:spLocks noEditPoints="1"/>
            </p:cNvSpPr>
            <p:nvPr/>
          </p:nvSpPr>
          <p:spPr bwMode="black">
            <a:xfrm>
              <a:off x="1937" y="559"/>
              <a:ext cx="247" cy="247"/>
            </a:xfrm>
            <a:custGeom>
              <a:avLst/>
              <a:gdLst>
                <a:gd name="T0" fmla="*/ 55 w 1919"/>
                <a:gd name="T1" fmla="*/ 123 h 1919"/>
                <a:gd name="T2" fmla="*/ 57 w 1919"/>
                <a:gd name="T3" fmla="*/ 127 h 1919"/>
                <a:gd name="T4" fmla="*/ 91 w 1919"/>
                <a:gd name="T5" fmla="*/ 132 h 1919"/>
                <a:gd name="T6" fmla="*/ 116 w 1919"/>
                <a:gd name="T7" fmla="*/ 126 h 1919"/>
                <a:gd name="T8" fmla="*/ 136 w 1919"/>
                <a:gd name="T9" fmla="*/ 76 h 1919"/>
                <a:gd name="T10" fmla="*/ 79 w 1919"/>
                <a:gd name="T11" fmla="*/ 10 h 1919"/>
                <a:gd name="T12" fmla="*/ 57 w 1919"/>
                <a:gd name="T13" fmla="*/ 12 h 1919"/>
                <a:gd name="T14" fmla="*/ 55 w 1919"/>
                <a:gd name="T15" fmla="*/ 16 h 1919"/>
                <a:gd name="T16" fmla="*/ 55 w 1919"/>
                <a:gd name="T17" fmla="*/ 123 h 1919"/>
                <a:gd name="T18" fmla="*/ 28 w 1919"/>
                <a:gd name="T19" fmla="*/ 95 h 1919"/>
                <a:gd name="T20" fmla="*/ 28 w 1919"/>
                <a:gd name="T21" fmla="*/ 24 h 1919"/>
                <a:gd name="T22" fmla="*/ 14 w 1919"/>
                <a:gd name="T23" fmla="*/ 6 h 1919"/>
                <a:gd name="T24" fmla="*/ 3 w 1919"/>
                <a:gd name="T25" fmla="*/ 5 h 1919"/>
                <a:gd name="T26" fmla="*/ 0 w 1919"/>
                <a:gd name="T27" fmla="*/ 3 h 1919"/>
                <a:gd name="T28" fmla="*/ 5 w 1919"/>
                <a:gd name="T29" fmla="*/ 0 h 1919"/>
                <a:gd name="T30" fmla="*/ 42 w 1919"/>
                <a:gd name="T31" fmla="*/ 1 h 1919"/>
                <a:gd name="T32" fmla="*/ 81 w 1919"/>
                <a:gd name="T33" fmla="*/ 0 h 1919"/>
                <a:gd name="T34" fmla="*/ 141 w 1919"/>
                <a:gd name="T35" fmla="*/ 14 h 1919"/>
                <a:gd name="T36" fmla="*/ 163 w 1919"/>
                <a:gd name="T37" fmla="*/ 59 h 1919"/>
                <a:gd name="T38" fmla="*/ 124 w 1919"/>
                <a:gd name="T39" fmla="*/ 134 h 1919"/>
                <a:gd name="T40" fmla="*/ 192 w 1919"/>
                <a:gd name="T41" fmla="*/ 218 h 1919"/>
                <a:gd name="T42" fmla="*/ 231 w 1919"/>
                <a:gd name="T43" fmla="*/ 241 h 1919"/>
                <a:gd name="T44" fmla="*/ 244 w 1919"/>
                <a:gd name="T45" fmla="*/ 242 h 1919"/>
                <a:gd name="T46" fmla="*/ 247 w 1919"/>
                <a:gd name="T47" fmla="*/ 244 h 1919"/>
                <a:gd name="T48" fmla="*/ 239 w 1919"/>
                <a:gd name="T49" fmla="*/ 247 h 1919"/>
                <a:gd name="T50" fmla="*/ 216 w 1919"/>
                <a:gd name="T51" fmla="*/ 247 h 1919"/>
                <a:gd name="T52" fmla="*/ 181 w 1919"/>
                <a:gd name="T53" fmla="*/ 241 h 1919"/>
                <a:gd name="T54" fmla="*/ 137 w 1919"/>
                <a:gd name="T55" fmla="*/ 193 h 1919"/>
                <a:gd name="T56" fmla="*/ 101 w 1919"/>
                <a:gd name="T57" fmla="*/ 144 h 1919"/>
                <a:gd name="T58" fmla="*/ 97 w 1919"/>
                <a:gd name="T59" fmla="*/ 142 h 1919"/>
                <a:gd name="T60" fmla="*/ 57 w 1919"/>
                <a:gd name="T61" fmla="*/ 142 h 1919"/>
                <a:gd name="T62" fmla="*/ 55 w 1919"/>
                <a:gd name="T63" fmla="*/ 144 h 1919"/>
                <a:gd name="T64" fmla="*/ 55 w 1919"/>
                <a:gd name="T65" fmla="*/ 152 h 1919"/>
                <a:gd name="T66" fmla="*/ 56 w 1919"/>
                <a:gd name="T67" fmla="*/ 223 h 1919"/>
                <a:gd name="T68" fmla="*/ 69 w 1919"/>
                <a:gd name="T69" fmla="*/ 241 h 1919"/>
                <a:gd name="T70" fmla="*/ 84 w 1919"/>
                <a:gd name="T71" fmla="*/ 242 h 1919"/>
                <a:gd name="T72" fmla="*/ 86 w 1919"/>
                <a:gd name="T73" fmla="*/ 244 h 1919"/>
                <a:gd name="T74" fmla="*/ 81 w 1919"/>
                <a:gd name="T75" fmla="*/ 247 h 1919"/>
                <a:gd name="T76" fmla="*/ 41 w 1919"/>
                <a:gd name="T77" fmla="*/ 246 h 1919"/>
                <a:gd name="T78" fmla="*/ 10 w 1919"/>
                <a:gd name="T79" fmla="*/ 247 h 1919"/>
                <a:gd name="T80" fmla="*/ 5 w 1919"/>
                <a:gd name="T81" fmla="*/ 244 h 1919"/>
                <a:gd name="T82" fmla="*/ 8 w 1919"/>
                <a:gd name="T83" fmla="*/ 242 h 1919"/>
                <a:gd name="T84" fmla="*/ 17 w 1919"/>
                <a:gd name="T85" fmla="*/ 241 h 1919"/>
                <a:gd name="T86" fmla="*/ 27 w 1919"/>
                <a:gd name="T87" fmla="*/ 223 h 1919"/>
                <a:gd name="T88" fmla="*/ 28 w 1919"/>
                <a:gd name="T89" fmla="*/ 152 h 1919"/>
                <a:gd name="T90" fmla="*/ 28 w 1919"/>
                <a:gd name="T91" fmla="*/ 95 h 191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919"/>
                <a:gd name="T139" fmla="*/ 0 h 1919"/>
                <a:gd name="T140" fmla="*/ 1919 w 1919"/>
                <a:gd name="T141" fmla="*/ 1919 h 191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919" h="1919">
                  <a:moveTo>
                    <a:pt x="424" y="957"/>
                  </a:moveTo>
                  <a:cubicBezTo>
                    <a:pt x="424" y="970"/>
                    <a:pt x="429" y="980"/>
                    <a:pt x="442" y="987"/>
                  </a:cubicBezTo>
                  <a:cubicBezTo>
                    <a:pt x="480" y="1010"/>
                    <a:pt x="597" y="1028"/>
                    <a:pt x="709" y="1028"/>
                  </a:cubicBezTo>
                  <a:cubicBezTo>
                    <a:pt x="769" y="1028"/>
                    <a:pt x="841" y="1020"/>
                    <a:pt x="899" y="980"/>
                  </a:cubicBezTo>
                  <a:cubicBezTo>
                    <a:pt x="988" y="919"/>
                    <a:pt x="1054" y="782"/>
                    <a:pt x="1054" y="589"/>
                  </a:cubicBezTo>
                  <a:cubicBezTo>
                    <a:pt x="1054" y="271"/>
                    <a:pt x="886" y="81"/>
                    <a:pt x="614" y="81"/>
                  </a:cubicBezTo>
                  <a:cubicBezTo>
                    <a:pt x="538" y="81"/>
                    <a:pt x="470" y="89"/>
                    <a:pt x="445" y="96"/>
                  </a:cubicBezTo>
                  <a:cubicBezTo>
                    <a:pt x="432" y="101"/>
                    <a:pt x="424" y="111"/>
                    <a:pt x="424" y="127"/>
                  </a:cubicBezTo>
                  <a:lnTo>
                    <a:pt x="424" y="957"/>
                  </a:lnTo>
                  <a:close/>
                  <a:moveTo>
                    <a:pt x="221" y="736"/>
                  </a:move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56" y="7"/>
                    <a:pt x="549" y="0"/>
                    <a:pt x="627" y="0"/>
                  </a:cubicBezTo>
                  <a:cubicBezTo>
                    <a:pt x="787" y="0"/>
                    <a:pt x="957" y="15"/>
                    <a:pt x="1092" y="111"/>
                  </a:cubicBezTo>
                  <a:cubicBezTo>
                    <a:pt x="1155" y="157"/>
                    <a:pt x="1267" y="282"/>
                    <a:pt x="1267" y="457"/>
                  </a:cubicBezTo>
                  <a:cubicBezTo>
                    <a:pt x="1267" y="645"/>
                    <a:pt x="1188" y="832"/>
                    <a:pt x="960" y="1043"/>
                  </a:cubicBezTo>
                  <a:cubicBezTo>
                    <a:pt x="1168" y="1310"/>
                    <a:pt x="1341" y="1536"/>
                    <a:pt x="1488" y="1693"/>
                  </a:cubicBezTo>
                  <a:cubicBezTo>
                    <a:pt x="1625" y="1838"/>
                    <a:pt x="1734" y="1866"/>
                    <a:pt x="1798" y="1876"/>
                  </a:cubicBezTo>
                  <a:cubicBezTo>
                    <a:pt x="1846" y="1883"/>
                    <a:pt x="1881" y="1883"/>
                    <a:pt x="1897" y="1883"/>
                  </a:cubicBezTo>
                  <a:cubicBezTo>
                    <a:pt x="1909" y="1883"/>
                    <a:pt x="1919" y="1891"/>
                    <a:pt x="1919" y="1899"/>
                  </a:cubicBezTo>
                  <a:cubicBezTo>
                    <a:pt x="1919" y="1914"/>
                    <a:pt x="1904" y="1919"/>
                    <a:pt x="1859" y="1919"/>
                  </a:cubicBezTo>
                  <a:lnTo>
                    <a:pt x="1678" y="1919"/>
                  </a:lnTo>
                  <a:cubicBezTo>
                    <a:pt x="1536" y="1919"/>
                    <a:pt x="1473" y="1907"/>
                    <a:pt x="1407" y="1871"/>
                  </a:cubicBezTo>
                  <a:cubicBezTo>
                    <a:pt x="1297" y="1813"/>
                    <a:pt x="1209" y="1688"/>
                    <a:pt x="1064" y="1498"/>
                  </a:cubicBezTo>
                  <a:cubicBezTo>
                    <a:pt x="957" y="1358"/>
                    <a:pt x="838" y="1188"/>
                    <a:pt x="787" y="1122"/>
                  </a:cubicBezTo>
                  <a:cubicBezTo>
                    <a:pt x="777" y="1112"/>
                    <a:pt x="769" y="1107"/>
                    <a:pt x="754" y="1107"/>
                  </a:cubicBezTo>
                  <a:lnTo>
                    <a:pt x="442" y="1102"/>
                  </a:lnTo>
                  <a:cubicBezTo>
                    <a:pt x="429" y="1102"/>
                    <a:pt x="424" y="1109"/>
                    <a:pt x="424" y="1122"/>
                  </a:cubicBezTo>
                  <a:lnTo>
                    <a:pt x="424" y="1183"/>
                  </a:lnTo>
                  <a:cubicBezTo>
                    <a:pt x="424" y="1427"/>
                    <a:pt x="424" y="1627"/>
                    <a:pt x="437" y="1734"/>
                  </a:cubicBezTo>
                  <a:cubicBezTo>
                    <a:pt x="445" y="1808"/>
                    <a:pt x="460" y="1863"/>
                    <a:pt x="536" y="1873"/>
                  </a:cubicBezTo>
                  <a:cubicBezTo>
                    <a:pt x="571" y="1878"/>
                    <a:pt x="627" y="1883"/>
                    <a:pt x="650" y="1883"/>
                  </a:cubicBezTo>
                  <a:cubicBezTo>
                    <a:pt x="665" y="1883"/>
                    <a:pt x="670" y="1891"/>
                    <a:pt x="670" y="1899"/>
                  </a:cubicBezTo>
                  <a:cubicBezTo>
                    <a:pt x="670" y="1912"/>
                    <a:pt x="658" y="1919"/>
                    <a:pt x="630" y="1919"/>
                  </a:cubicBezTo>
                  <a:cubicBezTo>
                    <a:pt x="490" y="1919"/>
                    <a:pt x="330" y="1912"/>
                    <a:pt x="31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5" y="1863"/>
                    <a:pt x="198" y="1808"/>
                    <a:pt x="208" y="1734"/>
                  </a:cubicBezTo>
                  <a:cubicBezTo>
                    <a:pt x="221" y="1627"/>
                    <a:pt x="221" y="1427"/>
                    <a:pt x="221" y="1183"/>
                  </a:cubicBezTo>
                  <a:lnTo>
                    <a:pt x="221" y="736"/>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1" name="Freeform 28"/>
            <p:cNvSpPr>
              <a:spLocks/>
            </p:cNvSpPr>
            <p:nvPr/>
          </p:nvSpPr>
          <p:spPr bwMode="black">
            <a:xfrm>
              <a:off x="2183" y="555"/>
              <a:ext cx="125" cy="255"/>
            </a:xfrm>
            <a:custGeom>
              <a:avLst/>
              <a:gdLst>
                <a:gd name="T0" fmla="*/ 5 w 978"/>
                <a:gd name="T1" fmla="*/ 246 h 1991"/>
                <a:gd name="T2" fmla="*/ 0 w 978"/>
                <a:gd name="T3" fmla="*/ 234 h 1991"/>
                <a:gd name="T4" fmla="*/ 2 w 978"/>
                <a:gd name="T5" fmla="*/ 199 h 1991"/>
                <a:gd name="T6" fmla="*/ 4 w 978"/>
                <a:gd name="T7" fmla="*/ 194 h 1991"/>
                <a:gd name="T8" fmla="*/ 7 w 978"/>
                <a:gd name="T9" fmla="*/ 198 h 1991"/>
                <a:gd name="T10" fmla="*/ 8 w 978"/>
                <a:gd name="T11" fmla="*/ 210 h 1991"/>
                <a:gd name="T12" fmla="*/ 55 w 978"/>
                <a:gd name="T13" fmla="*/ 243 h 1991"/>
                <a:gd name="T14" fmla="*/ 102 w 978"/>
                <a:gd name="T15" fmla="*/ 200 h 1991"/>
                <a:gd name="T16" fmla="*/ 65 w 978"/>
                <a:gd name="T17" fmla="*/ 141 h 1991"/>
                <a:gd name="T18" fmla="*/ 50 w 978"/>
                <a:gd name="T19" fmla="*/ 129 h 1991"/>
                <a:gd name="T20" fmla="*/ 8 w 978"/>
                <a:gd name="T21" fmla="*/ 59 h 1991"/>
                <a:gd name="T22" fmla="*/ 75 w 978"/>
                <a:gd name="T23" fmla="*/ 0 h 1991"/>
                <a:gd name="T24" fmla="*/ 105 w 978"/>
                <a:gd name="T25" fmla="*/ 3 h 1991"/>
                <a:gd name="T26" fmla="*/ 117 w 978"/>
                <a:gd name="T27" fmla="*/ 5 h 1991"/>
                <a:gd name="T28" fmla="*/ 120 w 978"/>
                <a:gd name="T29" fmla="*/ 7 h 1991"/>
                <a:gd name="T30" fmla="*/ 118 w 978"/>
                <a:gd name="T31" fmla="*/ 42 h 1991"/>
                <a:gd name="T32" fmla="*/ 116 w 978"/>
                <a:gd name="T33" fmla="*/ 49 h 1991"/>
                <a:gd name="T34" fmla="*/ 114 w 978"/>
                <a:gd name="T35" fmla="*/ 45 h 1991"/>
                <a:gd name="T36" fmla="*/ 109 w 978"/>
                <a:gd name="T37" fmla="*/ 29 h 1991"/>
                <a:gd name="T38" fmla="*/ 69 w 978"/>
                <a:gd name="T39" fmla="*/ 11 h 1991"/>
                <a:gd name="T40" fmla="*/ 29 w 978"/>
                <a:gd name="T41" fmla="*/ 49 h 1991"/>
                <a:gd name="T42" fmla="*/ 69 w 978"/>
                <a:gd name="T43" fmla="*/ 104 h 1991"/>
                <a:gd name="T44" fmla="*/ 78 w 978"/>
                <a:gd name="T45" fmla="*/ 111 h 1991"/>
                <a:gd name="T46" fmla="*/ 125 w 978"/>
                <a:gd name="T47" fmla="*/ 187 h 1991"/>
                <a:gd name="T48" fmla="*/ 97 w 978"/>
                <a:gd name="T49" fmla="*/ 241 h 1991"/>
                <a:gd name="T50" fmla="*/ 48 w 978"/>
                <a:gd name="T51" fmla="*/ 255 h 1991"/>
                <a:gd name="T52" fmla="*/ 5 w 978"/>
                <a:gd name="T53" fmla="*/ 246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8" y="1922"/>
                  </a:moveTo>
                  <a:cubicBezTo>
                    <a:pt x="3" y="1904"/>
                    <a:pt x="0" y="1894"/>
                    <a:pt x="0" y="1826"/>
                  </a:cubicBezTo>
                  <a:cubicBezTo>
                    <a:pt x="0" y="1699"/>
                    <a:pt x="11" y="1597"/>
                    <a:pt x="13" y="1556"/>
                  </a:cubicBezTo>
                  <a:cubicBezTo>
                    <a:pt x="16" y="1529"/>
                    <a:pt x="21" y="1516"/>
                    <a:pt x="33" y="1516"/>
                  </a:cubicBezTo>
                  <a:cubicBezTo>
                    <a:pt x="49" y="1516"/>
                    <a:pt x="51" y="1524"/>
                    <a:pt x="51" y="1544"/>
                  </a:cubicBezTo>
                  <a:cubicBezTo>
                    <a:pt x="51" y="1567"/>
                    <a:pt x="51" y="1602"/>
                    <a:pt x="59" y="1638"/>
                  </a:cubicBezTo>
                  <a:cubicBezTo>
                    <a:pt x="97" y="1826"/>
                    <a:pt x="264" y="1897"/>
                    <a:pt x="434" y="1897"/>
                  </a:cubicBezTo>
                  <a:cubicBezTo>
                    <a:pt x="678" y="1897"/>
                    <a:pt x="797" y="1722"/>
                    <a:pt x="797" y="1559"/>
                  </a:cubicBezTo>
                  <a:cubicBezTo>
                    <a:pt x="797" y="1384"/>
                    <a:pt x="724" y="1282"/>
                    <a:pt x="506" y="1102"/>
                  </a:cubicBezTo>
                  <a:lnTo>
                    <a:pt x="391" y="1008"/>
                  </a:lnTo>
                  <a:cubicBezTo>
                    <a:pt x="122" y="787"/>
                    <a:pt x="61" y="630"/>
                    <a:pt x="61" y="457"/>
                  </a:cubicBezTo>
                  <a:cubicBezTo>
                    <a:pt x="61" y="185"/>
                    <a:pt x="264" y="0"/>
                    <a:pt x="587" y="0"/>
                  </a:cubicBezTo>
                  <a:cubicBezTo>
                    <a:pt x="686" y="0"/>
                    <a:pt x="759" y="10"/>
                    <a:pt x="823" y="26"/>
                  </a:cubicBezTo>
                  <a:cubicBezTo>
                    <a:pt x="871" y="36"/>
                    <a:pt x="891" y="38"/>
                    <a:pt x="912" y="38"/>
                  </a:cubicBezTo>
                  <a:cubicBezTo>
                    <a:pt x="932" y="38"/>
                    <a:pt x="937" y="43"/>
                    <a:pt x="937" y="56"/>
                  </a:cubicBezTo>
                  <a:cubicBezTo>
                    <a:pt x="937" y="69"/>
                    <a:pt x="927" y="153"/>
                    <a:pt x="927" y="325"/>
                  </a:cubicBezTo>
                  <a:cubicBezTo>
                    <a:pt x="927" y="366"/>
                    <a:pt x="922" y="384"/>
                    <a:pt x="909" y="384"/>
                  </a:cubicBezTo>
                  <a:cubicBezTo>
                    <a:pt x="894" y="384"/>
                    <a:pt x="891" y="371"/>
                    <a:pt x="889" y="351"/>
                  </a:cubicBezTo>
                  <a:cubicBezTo>
                    <a:pt x="886" y="320"/>
                    <a:pt x="871" y="252"/>
                    <a:pt x="856" y="224"/>
                  </a:cubicBezTo>
                  <a:cubicBezTo>
                    <a:pt x="841" y="196"/>
                    <a:pt x="772" y="89"/>
                    <a:pt x="539" y="89"/>
                  </a:cubicBezTo>
                  <a:cubicBezTo>
                    <a:pt x="363" y="89"/>
                    <a:pt x="226" y="198"/>
                    <a:pt x="226" y="384"/>
                  </a:cubicBezTo>
                  <a:cubicBezTo>
                    <a:pt x="226"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8" y="1922"/>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2" name="Freeform 29"/>
            <p:cNvSpPr>
              <a:spLocks/>
            </p:cNvSpPr>
            <p:nvPr/>
          </p:nvSpPr>
          <p:spPr bwMode="black">
            <a:xfrm>
              <a:off x="2471" y="559"/>
              <a:ext cx="257" cy="247"/>
            </a:xfrm>
            <a:custGeom>
              <a:avLst/>
              <a:gdLst>
                <a:gd name="T0" fmla="*/ 225 w 2001"/>
                <a:gd name="T1" fmla="*/ 152 h 1919"/>
                <a:gd name="T2" fmla="*/ 227 w 2001"/>
                <a:gd name="T3" fmla="*/ 223 h 1919"/>
                <a:gd name="T4" fmla="*/ 240 w 2001"/>
                <a:gd name="T5" fmla="*/ 241 h 1919"/>
                <a:gd name="T6" fmla="*/ 254 w 2001"/>
                <a:gd name="T7" fmla="*/ 242 h 1919"/>
                <a:gd name="T8" fmla="*/ 257 w 2001"/>
                <a:gd name="T9" fmla="*/ 244 h 1919"/>
                <a:gd name="T10" fmla="*/ 252 w 2001"/>
                <a:gd name="T11" fmla="*/ 247 h 1919"/>
                <a:gd name="T12" fmla="*/ 212 w 2001"/>
                <a:gd name="T13" fmla="*/ 246 h 1919"/>
                <a:gd name="T14" fmla="*/ 180 w 2001"/>
                <a:gd name="T15" fmla="*/ 247 h 1919"/>
                <a:gd name="T16" fmla="*/ 174 w 2001"/>
                <a:gd name="T17" fmla="*/ 244 h 1919"/>
                <a:gd name="T18" fmla="*/ 177 w 2001"/>
                <a:gd name="T19" fmla="*/ 242 h 1919"/>
                <a:gd name="T20" fmla="*/ 187 w 2001"/>
                <a:gd name="T21" fmla="*/ 241 h 1919"/>
                <a:gd name="T22" fmla="*/ 196 w 2001"/>
                <a:gd name="T23" fmla="*/ 223 h 1919"/>
                <a:gd name="T24" fmla="*/ 198 w 2001"/>
                <a:gd name="T25" fmla="*/ 152 h 1919"/>
                <a:gd name="T26" fmla="*/ 198 w 2001"/>
                <a:gd name="T27" fmla="*/ 118 h 1919"/>
                <a:gd name="T28" fmla="*/ 196 w 2001"/>
                <a:gd name="T29" fmla="*/ 116 h 1919"/>
                <a:gd name="T30" fmla="*/ 58 w 2001"/>
                <a:gd name="T31" fmla="*/ 116 h 1919"/>
                <a:gd name="T32" fmla="*/ 56 w 2001"/>
                <a:gd name="T33" fmla="*/ 118 h 1919"/>
                <a:gd name="T34" fmla="*/ 56 w 2001"/>
                <a:gd name="T35" fmla="*/ 152 h 1919"/>
                <a:gd name="T36" fmla="*/ 57 w 2001"/>
                <a:gd name="T37" fmla="*/ 223 h 1919"/>
                <a:gd name="T38" fmla="*/ 70 w 2001"/>
                <a:gd name="T39" fmla="*/ 241 h 1919"/>
                <a:gd name="T40" fmla="*/ 85 w 2001"/>
                <a:gd name="T41" fmla="*/ 242 h 1919"/>
                <a:gd name="T42" fmla="*/ 87 w 2001"/>
                <a:gd name="T43" fmla="*/ 244 h 1919"/>
                <a:gd name="T44" fmla="*/ 82 w 2001"/>
                <a:gd name="T45" fmla="*/ 247 h 1919"/>
                <a:gd name="T46" fmla="*/ 42 w 2001"/>
                <a:gd name="T47" fmla="*/ 246 h 1919"/>
                <a:gd name="T48" fmla="*/ 10 w 2001"/>
                <a:gd name="T49" fmla="*/ 247 h 1919"/>
                <a:gd name="T50" fmla="*/ 5 w 2001"/>
                <a:gd name="T51" fmla="*/ 244 h 1919"/>
                <a:gd name="T52" fmla="*/ 8 w 2001"/>
                <a:gd name="T53" fmla="*/ 242 h 1919"/>
                <a:gd name="T54" fmla="*/ 17 w 2001"/>
                <a:gd name="T55" fmla="*/ 241 h 1919"/>
                <a:gd name="T56" fmla="*/ 27 w 2001"/>
                <a:gd name="T57" fmla="*/ 223 h 1919"/>
                <a:gd name="T58" fmla="*/ 28 w 2001"/>
                <a:gd name="T59" fmla="*/ 152 h 1919"/>
                <a:gd name="T60" fmla="*/ 28 w 2001"/>
                <a:gd name="T61" fmla="*/ 95 h 1919"/>
                <a:gd name="T62" fmla="*/ 28 w 2001"/>
                <a:gd name="T63" fmla="*/ 24 h 1919"/>
                <a:gd name="T64" fmla="*/ 14 w 2001"/>
                <a:gd name="T65" fmla="*/ 6 h 1919"/>
                <a:gd name="T66" fmla="*/ 3 w 2001"/>
                <a:gd name="T67" fmla="*/ 5 h 1919"/>
                <a:gd name="T68" fmla="*/ 0 w 2001"/>
                <a:gd name="T69" fmla="*/ 3 h 1919"/>
                <a:gd name="T70" fmla="*/ 5 w 2001"/>
                <a:gd name="T71" fmla="*/ 0 h 1919"/>
                <a:gd name="T72" fmla="*/ 42 w 2001"/>
                <a:gd name="T73" fmla="*/ 1 h 1919"/>
                <a:gd name="T74" fmla="*/ 74 w 2001"/>
                <a:gd name="T75" fmla="*/ 0 h 1919"/>
                <a:gd name="T76" fmla="*/ 79 w 2001"/>
                <a:gd name="T77" fmla="*/ 3 h 1919"/>
                <a:gd name="T78" fmla="*/ 77 w 2001"/>
                <a:gd name="T79" fmla="*/ 5 h 1919"/>
                <a:gd name="T80" fmla="*/ 68 w 2001"/>
                <a:gd name="T81" fmla="*/ 6 h 1919"/>
                <a:gd name="T82" fmla="*/ 57 w 2001"/>
                <a:gd name="T83" fmla="*/ 24 h 1919"/>
                <a:gd name="T84" fmla="*/ 56 w 2001"/>
                <a:gd name="T85" fmla="*/ 95 h 1919"/>
                <a:gd name="T86" fmla="*/ 56 w 2001"/>
                <a:gd name="T87" fmla="*/ 102 h 1919"/>
                <a:gd name="T88" fmla="*/ 58 w 2001"/>
                <a:gd name="T89" fmla="*/ 103 h 1919"/>
                <a:gd name="T90" fmla="*/ 196 w 2001"/>
                <a:gd name="T91" fmla="*/ 103 h 1919"/>
                <a:gd name="T92" fmla="*/ 198 w 2001"/>
                <a:gd name="T93" fmla="*/ 102 h 1919"/>
                <a:gd name="T94" fmla="*/ 198 w 2001"/>
                <a:gd name="T95" fmla="*/ 95 h 1919"/>
                <a:gd name="T96" fmla="*/ 197 w 2001"/>
                <a:gd name="T97" fmla="*/ 24 h 1919"/>
                <a:gd name="T98" fmla="*/ 183 w 2001"/>
                <a:gd name="T99" fmla="*/ 6 h 1919"/>
                <a:gd name="T100" fmla="*/ 172 w 2001"/>
                <a:gd name="T101" fmla="*/ 5 h 1919"/>
                <a:gd name="T102" fmla="*/ 170 w 2001"/>
                <a:gd name="T103" fmla="*/ 3 h 1919"/>
                <a:gd name="T104" fmla="*/ 175 w 2001"/>
                <a:gd name="T105" fmla="*/ 0 h 1919"/>
                <a:gd name="T106" fmla="*/ 212 w 2001"/>
                <a:gd name="T107" fmla="*/ 1 h 1919"/>
                <a:gd name="T108" fmla="*/ 244 w 2001"/>
                <a:gd name="T109" fmla="*/ 0 h 1919"/>
                <a:gd name="T110" fmla="*/ 249 w 2001"/>
                <a:gd name="T111" fmla="*/ 3 h 1919"/>
                <a:gd name="T112" fmla="*/ 246 w 2001"/>
                <a:gd name="T113" fmla="*/ 5 h 1919"/>
                <a:gd name="T114" fmla="*/ 238 w 2001"/>
                <a:gd name="T115" fmla="*/ 6 h 1919"/>
                <a:gd name="T116" fmla="*/ 226 w 2001"/>
                <a:gd name="T117" fmla="*/ 24 h 1919"/>
                <a:gd name="T118" fmla="*/ 225 w 2001"/>
                <a:gd name="T119" fmla="*/ 95 h 1919"/>
                <a:gd name="T120" fmla="*/ 225 w 2001"/>
                <a:gd name="T121" fmla="*/ 152 h 19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01"/>
                <a:gd name="T184" fmla="*/ 0 h 1919"/>
                <a:gd name="T185" fmla="*/ 2001 w 2001"/>
                <a:gd name="T186" fmla="*/ 1919 h 191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01" h="1919">
                  <a:moveTo>
                    <a:pt x="1755" y="1183"/>
                  </a:moveTo>
                  <a:cubicBezTo>
                    <a:pt x="1755" y="1427"/>
                    <a:pt x="1755" y="1627"/>
                    <a:pt x="1767" y="1734"/>
                  </a:cubicBezTo>
                  <a:cubicBezTo>
                    <a:pt x="1775" y="1808"/>
                    <a:pt x="1790" y="1863"/>
                    <a:pt x="1866" y="1873"/>
                  </a:cubicBezTo>
                  <a:cubicBezTo>
                    <a:pt x="1902" y="1878"/>
                    <a:pt x="1958" y="1883"/>
                    <a:pt x="1981" y="1883"/>
                  </a:cubicBezTo>
                  <a:cubicBezTo>
                    <a:pt x="1996" y="1883"/>
                    <a:pt x="2001" y="1891"/>
                    <a:pt x="2001" y="1899"/>
                  </a:cubicBezTo>
                  <a:cubicBezTo>
                    <a:pt x="2001" y="1912"/>
                    <a:pt x="1988" y="1919"/>
                    <a:pt x="1960" y="1919"/>
                  </a:cubicBezTo>
                  <a:cubicBezTo>
                    <a:pt x="1821" y="1919"/>
                    <a:pt x="1661" y="1912"/>
                    <a:pt x="1648" y="1912"/>
                  </a:cubicBezTo>
                  <a:cubicBezTo>
                    <a:pt x="1635" y="1912"/>
                    <a:pt x="1475" y="1919"/>
                    <a:pt x="1399" y="1919"/>
                  </a:cubicBezTo>
                  <a:cubicBezTo>
                    <a:pt x="1371" y="1919"/>
                    <a:pt x="1358" y="1914"/>
                    <a:pt x="1358" y="1899"/>
                  </a:cubicBezTo>
                  <a:cubicBezTo>
                    <a:pt x="1358" y="1891"/>
                    <a:pt x="1364" y="1883"/>
                    <a:pt x="1379" y="1883"/>
                  </a:cubicBezTo>
                  <a:cubicBezTo>
                    <a:pt x="1402" y="1883"/>
                    <a:pt x="1432" y="1878"/>
                    <a:pt x="1455" y="1873"/>
                  </a:cubicBezTo>
                  <a:cubicBezTo>
                    <a:pt x="1506" y="1863"/>
                    <a:pt x="1519" y="1808"/>
                    <a:pt x="1529" y="1734"/>
                  </a:cubicBezTo>
                  <a:cubicBezTo>
                    <a:pt x="1541" y="1627"/>
                    <a:pt x="1541" y="1427"/>
                    <a:pt x="1541" y="1183"/>
                  </a:cubicBezTo>
                  <a:lnTo>
                    <a:pt x="1541" y="916"/>
                  </a:lnTo>
                  <a:cubicBezTo>
                    <a:pt x="1541" y="906"/>
                    <a:pt x="1534" y="901"/>
                    <a:pt x="1526" y="901"/>
                  </a:cubicBezTo>
                  <a:lnTo>
                    <a:pt x="450" y="901"/>
                  </a:lnTo>
                  <a:cubicBezTo>
                    <a:pt x="442" y="901"/>
                    <a:pt x="434" y="904"/>
                    <a:pt x="434" y="916"/>
                  </a:cubicBezTo>
                  <a:lnTo>
                    <a:pt x="434" y="1183"/>
                  </a:lnTo>
                  <a:cubicBezTo>
                    <a:pt x="434" y="1427"/>
                    <a:pt x="434" y="1627"/>
                    <a:pt x="447" y="1734"/>
                  </a:cubicBezTo>
                  <a:cubicBezTo>
                    <a:pt x="455" y="1808"/>
                    <a:pt x="470" y="1863"/>
                    <a:pt x="546" y="1873"/>
                  </a:cubicBezTo>
                  <a:cubicBezTo>
                    <a:pt x="582" y="1878"/>
                    <a:pt x="638" y="1883"/>
                    <a:pt x="660" y="1883"/>
                  </a:cubicBezTo>
                  <a:cubicBezTo>
                    <a:pt x="675" y="1883"/>
                    <a:pt x="681" y="1891"/>
                    <a:pt x="681" y="1899"/>
                  </a:cubicBezTo>
                  <a:cubicBezTo>
                    <a:pt x="681" y="1912"/>
                    <a:pt x="668" y="1919"/>
                    <a:pt x="640" y="1919"/>
                  </a:cubicBezTo>
                  <a:cubicBezTo>
                    <a:pt x="500" y="1919"/>
                    <a:pt x="340" y="1912"/>
                    <a:pt x="328" y="1912"/>
                  </a:cubicBezTo>
                  <a:cubicBezTo>
                    <a:pt x="315" y="1912"/>
                    <a:pt x="155" y="1919"/>
                    <a:pt x="79" y="1919"/>
                  </a:cubicBezTo>
                  <a:cubicBezTo>
                    <a:pt x="51" y="1919"/>
                    <a:pt x="38" y="1914"/>
                    <a:pt x="38" y="1899"/>
                  </a:cubicBezTo>
                  <a:cubicBezTo>
                    <a:pt x="38" y="1891"/>
                    <a:pt x="43" y="1883"/>
                    <a:pt x="59" y="1883"/>
                  </a:cubicBezTo>
                  <a:cubicBezTo>
                    <a:pt x="82" y="1883"/>
                    <a:pt x="112" y="1878"/>
                    <a:pt x="135" y="1873"/>
                  </a:cubicBezTo>
                  <a:cubicBezTo>
                    <a:pt x="186" y="1863"/>
                    <a:pt x="198" y="1808"/>
                    <a:pt x="208" y="1734"/>
                  </a:cubicBezTo>
                  <a:cubicBezTo>
                    <a:pt x="221" y="1627"/>
                    <a:pt x="221" y="1427"/>
                    <a:pt x="221" y="1183"/>
                  </a:cubicBezTo>
                  <a:lnTo>
                    <a:pt x="221" y="736"/>
                  </a:lnTo>
                  <a:cubicBezTo>
                    <a:pt x="221" y="340"/>
                    <a:pt x="221" y="269"/>
                    <a:pt x="216" y="188"/>
                  </a:cubicBezTo>
                  <a:cubicBezTo>
                    <a:pt x="211" y="101"/>
                    <a:pt x="191" y="61"/>
                    <a:pt x="107" y="43"/>
                  </a:cubicBezTo>
                  <a:cubicBezTo>
                    <a:pt x="87" y="38"/>
                    <a:pt x="43" y="35"/>
                    <a:pt x="21" y="35"/>
                  </a:cubicBezTo>
                  <a:cubicBezTo>
                    <a:pt x="10" y="35"/>
                    <a:pt x="0" y="30"/>
                    <a:pt x="0" y="20"/>
                  </a:cubicBezTo>
                  <a:cubicBezTo>
                    <a:pt x="0" y="5"/>
                    <a:pt x="13" y="0"/>
                    <a:pt x="41" y="0"/>
                  </a:cubicBezTo>
                  <a:cubicBezTo>
                    <a:pt x="155" y="0"/>
                    <a:pt x="315" y="7"/>
                    <a:pt x="328" y="7"/>
                  </a:cubicBezTo>
                  <a:cubicBezTo>
                    <a:pt x="340" y="7"/>
                    <a:pt x="500" y="0"/>
                    <a:pt x="577" y="0"/>
                  </a:cubicBezTo>
                  <a:cubicBezTo>
                    <a:pt x="605" y="0"/>
                    <a:pt x="617" y="5"/>
                    <a:pt x="617" y="20"/>
                  </a:cubicBezTo>
                  <a:cubicBezTo>
                    <a:pt x="617" y="30"/>
                    <a:pt x="607" y="35"/>
                    <a:pt x="597" y="35"/>
                  </a:cubicBezTo>
                  <a:cubicBezTo>
                    <a:pt x="579" y="35"/>
                    <a:pt x="564" y="38"/>
                    <a:pt x="533" y="43"/>
                  </a:cubicBezTo>
                  <a:cubicBezTo>
                    <a:pt x="465" y="56"/>
                    <a:pt x="445" y="99"/>
                    <a:pt x="440" y="188"/>
                  </a:cubicBezTo>
                  <a:cubicBezTo>
                    <a:pt x="434" y="269"/>
                    <a:pt x="434" y="340"/>
                    <a:pt x="434" y="736"/>
                  </a:cubicBezTo>
                  <a:lnTo>
                    <a:pt x="434" y="789"/>
                  </a:lnTo>
                  <a:cubicBezTo>
                    <a:pt x="434" y="802"/>
                    <a:pt x="442" y="804"/>
                    <a:pt x="450" y="804"/>
                  </a:cubicBezTo>
                  <a:lnTo>
                    <a:pt x="1526" y="804"/>
                  </a:lnTo>
                  <a:cubicBezTo>
                    <a:pt x="1534" y="804"/>
                    <a:pt x="1541" y="802"/>
                    <a:pt x="1541" y="789"/>
                  </a:cubicBezTo>
                  <a:lnTo>
                    <a:pt x="1541" y="736"/>
                  </a:lnTo>
                  <a:cubicBezTo>
                    <a:pt x="1541" y="340"/>
                    <a:pt x="1541" y="269"/>
                    <a:pt x="1536" y="188"/>
                  </a:cubicBezTo>
                  <a:cubicBezTo>
                    <a:pt x="1531" y="101"/>
                    <a:pt x="1511" y="61"/>
                    <a:pt x="1427" y="43"/>
                  </a:cubicBezTo>
                  <a:cubicBezTo>
                    <a:pt x="1407" y="38"/>
                    <a:pt x="1364" y="35"/>
                    <a:pt x="1341" y="35"/>
                  </a:cubicBezTo>
                  <a:cubicBezTo>
                    <a:pt x="1331" y="35"/>
                    <a:pt x="1320" y="30"/>
                    <a:pt x="1320" y="20"/>
                  </a:cubicBezTo>
                  <a:cubicBezTo>
                    <a:pt x="1320" y="5"/>
                    <a:pt x="1333" y="0"/>
                    <a:pt x="1361" y="0"/>
                  </a:cubicBezTo>
                  <a:cubicBezTo>
                    <a:pt x="1475" y="0"/>
                    <a:pt x="1635" y="7"/>
                    <a:pt x="1648" y="7"/>
                  </a:cubicBezTo>
                  <a:cubicBezTo>
                    <a:pt x="1661" y="7"/>
                    <a:pt x="1821" y="0"/>
                    <a:pt x="1897" y="0"/>
                  </a:cubicBezTo>
                  <a:cubicBezTo>
                    <a:pt x="1925" y="0"/>
                    <a:pt x="1937" y="5"/>
                    <a:pt x="1937" y="20"/>
                  </a:cubicBezTo>
                  <a:cubicBezTo>
                    <a:pt x="1937" y="30"/>
                    <a:pt x="1927" y="35"/>
                    <a:pt x="1917" y="35"/>
                  </a:cubicBezTo>
                  <a:cubicBezTo>
                    <a:pt x="1899" y="35"/>
                    <a:pt x="1884" y="38"/>
                    <a:pt x="1854" y="43"/>
                  </a:cubicBezTo>
                  <a:cubicBezTo>
                    <a:pt x="1785" y="56"/>
                    <a:pt x="1765" y="99"/>
                    <a:pt x="1760" y="188"/>
                  </a:cubicBezTo>
                  <a:cubicBezTo>
                    <a:pt x="1755" y="269"/>
                    <a:pt x="1755" y="340"/>
                    <a:pt x="1755" y="736"/>
                  </a:cubicBezTo>
                  <a:lnTo>
                    <a:pt x="1755" y="1183"/>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3" name="Freeform 30"/>
            <p:cNvSpPr>
              <a:spLocks noEditPoints="1"/>
            </p:cNvSpPr>
            <p:nvPr/>
          </p:nvSpPr>
          <p:spPr bwMode="black">
            <a:xfrm>
              <a:off x="2767" y="555"/>
              <a:ext cx="256" cy="255"/>
            </a:xfrm>
            <a:custGeom>
              <a:avLst/>
              <a:gdLst>
                <a:gd name="T0" fmla="*/ 135 w 1998"/>
                <a:gd name="T1" fmla="*/ 243 h 1991"/>
                <a:gd name="T2" fmla="*/ 225 w 1998"/>
                <a:gd name="T3" fmla="*/ 131 h 1991"/>
                <a:gd name="T4" fmla="*/ 126 w 1998"/>
                <a:gd name="T5" fmla="*/ 11 h 1991"/>
                <a:gd name="T6" fmla="*/ 31 w 1998"/>
                <a:gd name="T7" fmla="*/ 118 h 1991"/>
                <a:gd name="T8" fmla="*/ 135 w 1998"/>
                <a:gd name="T9" fmla="*/ 243 h 1991"/>
                <a:gd name="T10" fmla="*/ 128 w 1998"/>
                <a:gd name="T11" fmla="*/ 0 h 1991"/>
                <a:gd name="T12" fmla="*/ 256 w 1998"/>
                <a:gd name="T13" fmla="*/ 122 h 1991"/>
                <a:gd name="T14" fmla="*/ 126 w 1998"/>
                <a:gd name="T15" fmla="*/ 255 h 1991"/>
                <a:gd name="T16" fmla="*/ 0 w 1998"/>
                <a:gd name="T17" fmla="*/ 127 h 1991"/>
                <a:gd name="T18" fmla="*/ 128 w 1998"/>
                <a:gd name="T19" fmla="*/ 0 h 19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98"/>
                <a:gd name="T31" fmla="*/ 0 h 1991"/>
                <a:gd name="T32" fmla="*/ 1998 w 1998"/>
                <a:gd name="T33" fmla="*/ 1991 h 19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98" h="1991">
                  <a:moveTo>
                    <a:pt x="1054" y="1894"/>
                  </a:moveTo>
                  <a:cubicBezTo>
                    <a:pt x="1283" y="1894"/>
                    <a:pt x="1755" y="1762"/>
                    <a:pt x="1755" y="1023"/>
                  </a:cubicBezTo>
                  <a:cubicBezTo>
                    <a:pt x="1755" y="414"/>
                    <a:pt x="1384" y="86"/>
                    <a:pt x="983" y="86"/>
                  </a:cubicBezTo>
                  <a:cubicBezTo>
                    <a:pt x="559" y="86"/>
                    <a:pt x="242" y="366"/>
                    <a:pt x="242" y="922"/>
                  </a:cubicBezTo>
                  <a:cubicBezTo>
                    <a:pt x="242" y="1513"/>
                    <a:pt x="597" y="1894"/>
                    <a:pt x="1054" y="1894"/>
                  </a:cubicBezTo>
                  <a:moveTo>
                    <a:pt x="1001" y="0"/>
                  </a:moveTo>
                  <a:cubicBezTo>
                    <a:pt x="1572" y="0"/>
                    <a:pt x="1998" y="361"/>
                    <a:pt x="1998" y="952"/>
                  </a:cubicBezTo>
                  <a:cubicBezTo>
                    <a:pt x="1998" y="1521"/>
                    <a:pt x="1597" y="1991"/>
                    <a:pt x="986" y="1991"/>
                  </a:cubicBezTo>
                  <a:cubicBezTo>
                    <a:pt x="290" y="1991"/>
                    <a:pt x="0" y="1450"/>
                    <a:pt x="0" y="993"/>
                  </a:cubicBezTo>
                  <a:cubicBezTo>
                    <a:pt x="0" y="582"/>
                    <a:pt x="300" y="0"/>
                    <a:pt x="1001" y="0"/>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4" name="Freeform 31"/>
            <p:cNvSpPr>
              <a:spLocks/>
            </p:cNvSpPr>
            <p:nvPr/>
          </p:nvSpPr>
          <p:spPr bwMode="black">
            <a:xfrm>
              <a:off x="3064" y="559"/>
              <a:ext cx="155" cy="248"/>
            </a:xfrm>
            <a:custGeom>
              <a:avLst/>
              <a:gdLst>
                <a:gd name="T0" fmla="*/ 56 w 1205"/>
                <a:gd name="T1" fmla="*/ 153 h 1927"/>
                <a:gd name="T2" fmla="*/ 63 w 1205"/>
                <a:gd name="T3" fmla="*/ 228 h 1927"/>
                <a:gd name="T4" fmla="*/ 102 w 1205"/>
                <a:gd name="T5" fmla="*/ 235 h 1927"/>
                <a:gd name="T6" fmla="*/ 142 w 1205"/>
                <a:gd name="T7" fmla="*/ 225 h 1927"/>
                <a:gd name="T8" fmla="*/ 150 w 1205"/>
                <a:gd name="T9" fmla="*/ 206 h 1927"/>
                <a:gd name="T10" fmla="*/ 153 w 1205"/>
                <a:gd name="T11" fmla="*/ 202 h 1927"/>
                <a:gd name="T12" fmla="*/ 155 w 1205"/>
                <a:gd name="T13" fmla="*/ 206 h 1927"/>
                <a:gd name="T14" fmla="*/ 150 w 1205"/>
                <a:gd name="T15" fmla="*/ 239 h 1927"/>
                <a:gd name="T16" fmla="*/ 130 w 1205"/>
                <a:gd name="T17" fmla="*/ 248 h 1927"/>
                <a:gd name="T18" fmla="*/ 75 w 1205"/>
                <a:gd name="T19" fmla="*/ 247 h 1927"/>
                <a:gd name="T20" fmla="*/ 42 w 1205"/>
                <a:gd name="T21" fmla="*/ 246 h 1927"/>
                <a:gd name="T22" fmla="*/ 29 w 1205"/>
                <a:gd name="T23" fmla="*/ 246 h 1927"/>
                <a:gd name="T24" fmla="*/ 10 w 1205"/>
                <a:gd name="T25" fmla="*/ 247 h 1927"/>
                <a:gd name="T26" fmla="*/ 5 w 1205"/>
                <a:gd name="T27" fmla="*/ 244 h 1927"/>
                <a:gd name="T28" fmla="*/ 7 w 1205"/>
                <a:gd name="T29" fmla="*/ 242 h 1927"/>
                <a:gd name="T30" fmla="*/ 17 w 1205"/>
                <a:gd name="T31" fmla="*/ 241 h 1927"/>
                <a:gd name="T32" fmla="*/ 27 w 1205"/>
                <a:gd name="T33" fmla="*/ 223 h 1927"/>
                <a:gd name="T34" fmla="*/ 28 w 1205"/>
                <a:gd name="T35" fmla="*/ 152 h 1927"/>
                <a:gd name="T36" fmla="*/ 28 w 1205"/>
                <a:gd name="T37" fmla="*/ 95 h 1927"/>
                <a:gd name="T38" fmla="*/ 28 w 1205"/>
                <a:gd name="T39" fmla="*/ 24 h 1927"/>
                <a:gd name="T40" fmla="*/ 14 w 1205"/>
                <a:gd name="T41" fmla="*/ 6 h 1927"/>
                <a:gd name="T42" fmla="*/ 3 w 1205"/>
                <a:gd name="T43" fmla="*/ 5 h 1927"/>
                <a:gd name="T44" fmla="*/ 0 w 1205"/>
                <a:gd name="T45" fmla="*/ 3 h 1927"/>
                <a:gd name="T46" fmla="*/ 5 w 1205"/>
                <a:gd name="T47" fmla="*/ 0 h 1927"/>
                <a:gd name="T48" fmla="*/ 42 w 1205"/>
                <a:gd name="T49" fmla="*/ 1 h 1927"/>
                <a:gd name="T50" fmla="*/ 77 w 1205"/>
                <a:gd name="T51" fmla="*/ 0 h 1927"/>
                <a:gd name="T52" fmla="*/ 83 w 1205"/>
                <a:gd name="T53" fmla="*/ 3 h 1927"/>
                <a:gd name="T54" fmla="*/ 80 w 1205"/>
                <a:gd name="T55" fmla="*/ 5 h 1927"/>
                <a:gd name="T56" fmla="*/ 69 w 1205"/>
                <a:gd name="T57" fmla="*/ 6 h 1927"/>
                <a:gd name="T58" fmla="*/ 56 w 1205"/>
                <a:gd name="T59" fmla="*/ 24 h 1927"/>
                <a:gd name="T60" fmla="*/ 56 w 1205"/>
                <a:gd name="T61" fmla="*/ 95 h 1927"/>
                <a:gd name="T62" fmla="*/ 56 w 1205"/>
                <a:gd name="T63" fmla="*/ 153 h 19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5"/>
                <a:gd name="T97" fmla="*/ 0 h 1927"/>
                <a:gd name="T98" fmla="*/ 1205 w 1205"/>
                <a:gd name="T99" fmla="*/ 1927 h 19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5" h="1927">
                  <a:moveTo>
                    <a:pt x="434" y="1188"/>
                  </a:moveTo>
                  <a:cubicBezTo>
                    <a:pt x="434" y="1561"/>
                    <a:pt x="444" y="1724"/>
                    <a:pt x="490" y="1769"/>
                  </a:cubicBezTo>
                  <a:cubicBezTo>
                    <a:pt x="530" y="1810"/>
                    <a:pt x="596" y="1828"/>
                    <a:pt x="794" y="1828"/>
                  </a:cubicBezTo>
                  <a:cubicBezTo>
                    <a:pt x="929" y="1828"/>
                    <a:pt x="1040" y="1825"/>
                    <a:pt x="1101" y="1752"/>
                  </a:cubicBezTo>
                  <a:cubicBezTo>
                    <a:pt x="1134" y="1711"/>
                    <a:pt x="1160" y="1647"/>
                    <a:pt x="1167" y="1599"/>
                  </a:cubicBezTo>
                  <a:cubicBezTo>
                    <a:pt x="1170" y="1579"/>
                    <a:pt x="1175" y="1566"/>
                    <a:pt x="1190" y="1566"/>
                  </a:cubicBezTo>
                  <a:cubicBezTo>
                    <a:pt x="1203" y="1566"/>
                    <a:pt x="1205" y="1576"/>
                    <a:pt x="1205" y="1604"/>
                  </a:cubicBezTo>
                  <a:cubicBezTo>
                    <a:pt x="1205" y="1632"/>
                    <a:pt x="1188" y="1785"/>
                    <a:pt x="1167" y="1858"/>
                  </a:cubicBezTo>
                  <a:cubicBezTo>
                    <a:pt x="1150" y="1916"/>
                    <a:pt x="1142" y="1927"/>
                    <a:pt x="1007" y="1927"/>
                  </a:cubicBezTo>
                  <a:cubicBezTo>
                    <a:pt x="825" y="1927"/>
                    <a:pt x="693" y="1922"/>
                    <a:pt x="586" y="1919"/>
                  </a:cubicBezTo>
                  <a:cubicBezTo>
                    <a:pt x="479" y="1914"/>
                    <a:pt x="401" y="1912"/>
                    <a:pt x="327" y="1912"/>
                  </a:cubicBezTo>
                  <a:cubicBezTo>
                    <a:pt x="317" y="1912"/>
                    <a:pt x="274" y="1914"/>
                    <a:pt x="223" y="1914"/>
                  </a:cubicBezTo>
                  <a:cubicBezTo>
                    <a:pt x="172" y="1916"/>
                    <a:pt x="116" y="1919"/>
                    <a:pt x="78" y="1919"/>
                  </a:cubicBezTo>
                  <a:cubicBezTo>
                    <a:pt x="50" y="1919"/>
                    <a:pt x="38" y="1914"/>
                    <a:pt x="38" y="1899"/>
                  </a:cubicBezTo>
                  <a:cubicBezTo>
                    <a:pt x="38" y="1891"/>
                    <a:pt x="43" y="1883"/>
                    <a:pt x="58" y="1883"/>
                  </a:cubicBezTo>
                  <a:cubicBezTo>
                    <a:pt x="81" y="1883"/>
                    <a:pt x="111" y="1878"/>
                    <a:pt x="134" y="1873"/>
                  </a:cubicBezTo>
                  <a:cubicBezTo>
                    <a:pt x="185" y="1863"/>
                    <a:pt x="198" y="1808"/>
                    <a:pt x="208" y="1734"/>
                  </a:cubicBezTo>
                  <a:cubicBezTo>
                    <a:pt x="220" y="1627"/>
                    <a:pt x="220" y="1427"/>
                    <a:pt x="220" y="1183"/>
                  </a:cubicBezTo>
                  <a:lnTo>
                    <a:pt x="220" y="736"/>
                  </a:lnTo>
                  <a:cubicBezTo>
                    <a:pt x="220" y="340"/>
                    <a:pt x="220" y="269"/>
                    <a:pt x="215" y="188"/>
                  </a:cubicBezTo>
                  <a:cubicBezTo>
                    <a:pt x="210" y="101"/>
                    <a:pt x="190" y="61"/>
                    <a:pt x="106" y="43"/>
                  </a:cubicBezTo>
                  <a:cubicBezTo>
                    <a:pt x="86" y="38"/>
                    <a:pt x="43" y="35"/>
                    <a:pt x="20" y="35"/>
                  </a:cubicBezTo>
                  <a:cubicBezTo>
                    <a:pt x="10" y="35"/>
                    <a:pt x="0" y="30"/>
                    <a:pt x="0" y="20"/>
                  </a:cubicBezTo>
                  <a:cubicBezTo>
                    <a:pt x="0" y="5"/>
                    <a:pt x="12" y="0"/>
                    <a:pt x="40" y="0"/>
                  </a:cubicBezTo>
                  <a:cubicBezTo>
                    <a:pt x="154" y="0"/>
                    <a:pt x="314" y="7"/>
                    <a:pt x="327" y="7"/>
                  </a:cubicBezTo>
                  <a:cubicBezTo>
                    <a:pt x="340" y="7"/>
                    <a:pt x="525" y="0"/>
                    <a:pt x="601" y="0"/>
                  </a:cubicBezTo>
                  <a:cubicBezTo>
                    <a:pt x="629" y="0"/>
                    <a:pt x="642" y="5"/>
                    <a:pt x="642" y="20"/>
                  </a:cubicBezTo>
                  <a:cubicBezTo>
                    <a:pt x="642" y="30"/>
                    <a:pt x="632" y="35"/>
                    <a:pt x="622" y="35"/>
                  </a:cubicBezTo>
                  <a:cubicBezTo>
                    <a:pt x="604" y="35"/>
                    <a:pt x="568" y="38"/>
                    <a:pt x="538" y="43"/>
                  </a:cubicBezTo>
                  <a:cubicBezTo>
                    <a:pt x="464" y="56"/>
                    <a:pt x="444" y="99"/>
                    <a:pt x="439" y="188"/>
                  </a:cubicBezTo>
                  <a:cubicBezTo>
                    <a:pt x="434" y="269"/>
                    <a:pt x="434" y="340"/>
                    <a:pt x="434" y="736"/>
                  </a:cubicBezTo>
                  <a:lnTo>
                    <a:pt x="434" y="1188"/>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5" name="Freeform 32"/>
            <p:cNvSpPr>
              <a:spLocks noEditPoints="1"/>
            </p:cNvSpPr>
            <p:nvPr/>
          </p:nvSpPr>
          <p:spPr bwMode="black">
            <a:xfrm>
              <a:off x="3257" y="557"/>
              <a:ext cx="248" cy="251"/>
            </a:xfrm>
            <a:custGeom>
              <a:avLst/>
              <a:gdLst>
                <a:gd name="T0" fmla="*/ 56 w 1934"/>
                <a:gd name="T1" fmla="*/ 132 h 1965"/>
                <a:gd name="T2" fmla="*/ 56 w 1934"/>
                <a:gd name="T3" fmla="*/ 202 h 1965"/>
                <a:gd name="T4" fmla="*/ 60 w 1934"/>
                <a:gd name="T5" fmla="*/ 227 h 1965"/>
                <a:gd name="T6" fmla="*/ 115 w 1934"/>
                <a:gd name="T7" fmla="*/ 240 h 1965"/>
                <a:gd name="T8" fmla="*/ 193 w 1934"/>
                <a:gd name="T9" fmla="*/ 210 h 1965"/>
                <a:gd name="T10" fmla="*/ 219 w 1934"/>
                <a:gd name="T11" fmla="*/ 132 h 1965"/>
                <a:gd name="T12" fmla="*/ 187 w 1934"/>
                <a:gd name="T13" fmla="*/ 51 h 1965"/>
                <a:gd name="T14" fmla="*/ 81 w 1934"/>
                <a:gd name="T15" fmla="*/ 14 h 1965"/>
                <a:gd name="T16" fmla="*/ 60 w 1934"/>
                <a:gd name="T17" fmla="*/ 16 h 1965"/>
                <a:gd name="T18" fmla="*/ 56 w 1934"/>
                <a:gd name="T19" fmla="*/ 23 h 1965"/>
                <a:gd name="T20" fmla="*/ 56 w 1934"/>
                <a:gd name="T21" fmla="*/ 92 h 1965"/>
                <a:gd name="T22" fmla="*/ 56 w 1934"/>
                <a:gd name="T23" fmla="*/ 132 h 1965"/>
                <a:gd name="T24" fmla="*/ 28 w 1934"/>
                <a:gd name="T25" fmla="*/ 97 h 1965"/>
                <a:gd name="T26" fmla="*/ 28 w 1934"/>
                <a:gd name="T27" fmla="*/ 27 h 1965"/>
                <a:gd name="T28" fmla="*/ 14 w 1934"/>
                <a:gd name="T29" fmla="*/ 8 h 1965"/>
                <a:gd name="T30" fmla="*/ 3 w 1934"/>
                <a:gd name="T31" fmla="*/ 7 h 1965"/>
                <a:gd name="T32" fmla="*/ 0 w 1934"/>
                <a:gd name="T33" fmla="*/ 5 h 1965"/>
                <a:gd name="T34" fmla="*/ 5 w 1934"/>
                <a:gd name="T35" fmla="*/ 3 h 1965"/>
                <a:gd name="T36" fmla="*/ 42 w 1934"/>
                <a:gd name="T37" fmla="*/ 4 h 1965"/>
                <a:gd name="T38" fmla="*/ 86 w 1934"/>
                <a:gd name="T39" fmla="*/ 3 h 1965"/>
                <a:gd name="T40" fmla="*/ 216 w 1934"/>
                <a:gd name="T41" fmla="*/ 40 h 1965"/>
                <a:gd name="T42" fmla="*/ 248 w 1934"/>
                <a:gd name="T43" fmla="*/ 122 h 1965"/>
                <a:gd name="T44" fmla="*/ 213 w 1934"/>
                <a:gd name="T45" fmla="*/ 214 h 1965"/>
                <a:gd name="T46" fmla="*/ 114 w 1934"/>
                <a:gd name="T47" fmla="*/ 251 h 1965"/>
                <a:gd name="T48" fmla="*/ 69 w 1934"/>
                <a:gd name="T49" fmla="*/ 249 h 1965"/>
                <a:gd name="T50" fmla="*/ 42 w 1934"/>
                <a:gd name="T51" fmla="*/ 247 h 1965"/>
                <a:gd name="T52" fmla="*/ 29 w 1934"/>
                <a:gd name="T53" fmla="*/ 247 h 1965"/>
                <a:gd name="T54" fmla="*/ 10 w 1934"/>
                <a:gd name="T55" fmla="*/ 248 h 1965"/>
                <a:gd name="T56" fmla="*/ 5 w 1934"/>
                <a:gd name="T57" fmla="*/ 246 h 1965"/>
                <a:gd name="T58" fmla="*/ 7 w 1934"/>
                <a:gd name="T59" fmla="*/ 243 h 1965"/>
                <a:gd name="T60" fmla="*/ 17 w 1934"/>
                <a:gd name="T61" fmla="*/ 242 h 1965"/>
                <a:gd name="T62" fmla="*/ 27 w 1934"/>
                <a:gd name="T63" fmla="*/ 224 h 1965"/>
                <a:gd name="T64" fmla="*/ 28 w 1934"/>
                <a:gd name="T65" fmla="*/ 154 h 1965"/>
                <a:gd name="T66" fmla="*/ 28 w 1934"/>
                <a:gd name="T67" fmla="*/ 97 h 196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934"/>
                <a:gd name="T103" fmla="*/ 0 h 1965"/>
                <a:gd name="T104" fmla="*/ 1934 w 1934"/>
                <a:gd name="T105" fmla="*/ 1965 h 196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934" h="1965">
                  <a:moveTo>
                    <a:pt x="434" y="1033"/>
                  </a:moveTo>
                  <a:cubicBezTo>
                    <a:pt x="434" y="1302"/>
                    <a:pt x="436" y="1536"/>
                    <a:pt x="439" y="1584"/>
                  </a:cubicBezTo>
                  <a:cubicBezTo>
                    <a:pt x="441" y="1647"/>
                    <a:pt x="446" y="1749"/>
                    <a:pt x="466" y="1777"/>
                  </a:cubicBezTo>
                  <a:cubicBezTo>
                    <a:pt x="499" y="1825"/>
                    <a:pt x="599" y="1879"/>
                    <a:pt x="898" y="1879"/>
                  </a:cubicBezTo>
                  <a:cubicBezTo>
                    <a:pt x="1134" y="1879"/>
                    <a:pt x="1353" y="1792"/>
                    <a:pt x="1502" y="1643"/>
                  </a:cubicBezTo>
                  <a:cubicBezTo>
                    <a:pt x="1634" y="1513"/>
                    <a:pt x="1705" y="1269"/>
                    <a:pt x="1705" y="1036"/>
                  </a:cubicBezTo>
                  <a:cubicBezTo>
                    <a:pt x="1705" y="713"/>
                    <a:pt x="1566" y="505"/>
                    <a:pt x="1462" y="396"/>
                  </a:cubicBezTo>
                  <a:cubicBezTo>
                    <a:pt x="1223" y="145"/>
                    <a:pt x="934" y="109"/>
                    <a:pt x="632" y="109"/>
                  </a:cubicBezTo>
                  <a:cubicBezTo>
                    <a:pt x="581" y="109"/>
                    <a:pt x="487" y="117"/>
                    <a:pt x="466" y="127"/>
                  </a:cubicBezTo>
                  <a:cubicBezTo>
                    <a:pt x="444" y="137"/>
                    <a:pt x="436" y="150"/>
                    <a:pt x="436" y="178"/>
                  </a:cubicBezTo>
                  <a:cubicBezTo>
                    <a:pt x="434" y="264"/>
                    <a:pt x="434" y="523"/>
                    <a:pt x="434" y="718"/>
                  </a:cubicBezTo>
                  <a:lnTo>
                    <a:pt x="434" y="1033"/>
                  </a:lnTo>
                  <a:close/>
                  <a:moveTo>
                    <a:pt x="220" y="759"/>
                  </a:moveTo>
                  <a:cubicBezTo>
                    <a:pt x="220" y="363"/>
                    <a:pt x="220" y="292"/>
                    <a:pt x="215" y="211"/>
                  </a:cubicBezTo>
                  <a:cubicBezTo>
                    <a:pt x="210" y="124"/>
                    <a:pt x="190" y="84"/>
                    <a:pt x="106" y="66"/>
                  </a:cubicBezTo>
                  <a:cubicBezTo>
                    <a:pt x="86" y="61"/>
                    <a:pt x="43" y="58"/>
                    <a:pt x="20" y="58"/>
                  </a:cubicBezTo>
                  <a:cubicBezTo>
                    <a:pt x="10" y="58"/>
                    <a:pt x="0" y="53"/>
                    <a:pt x="0" y="43"/>
                  </a:cubicBezTo>
                  <a:cubicBezTo>
                    <a:pt x="0" y="28"/>
                    <a:pt x="12" y="23"/>
                    <a:pt x="40" y="23"/>
                  </a:cubicBezTo>
                  <a:cubicBezTo>
                    <a:pt x="154" y="23"/>
                    <a:pt x="314" y="30"/>
                    <a:pt x="327" y="30"/>
                  </a:cubicBezTo>
                  <a:cubicBezTo>
                    <a:pt x="357" y="30"/>
                    <a:pt x="517" y="23"/>
                    <a:pt x="670" y="23"/>
                  </a:cubicBezTo>
                  <a:cubicBezTo>
                    <a:pt x="921" y="23"/>
                    <a:pt x="1385" y="0"/>
                    <a:pt x="1688" y="312"/>
                  </a:cubicBezTo>
                  <a:cubicBezTo>
                    <a:pt x="1814" y="444"/>
                    <a:pt x="1934" y="655"/>
                    <a:pt x="1934" y="957"/>
                  </a:cubicBezTo>
                  <a:cubicBezTo>
                    <a:pt x="1934" y="1277"/>
                    <a:pt x="1802" y="1523"/>
                    <a:pt x="1660" y="1673"/>
                  </a:cubicBezTo>
                  <a:cubicBezTo>
                    <a:pt x="1550" y="1787"/>
                    <a:pt x="1322" y="1965"/>
                    <a:pt x="890" y="1965"/>
                  </a:cubicBezTo>
                  <a:cubicBezTo>
                    <a:pt x="781" y="1965"/>
                    <a:pt x="647" y="1957"/>
                    <a:pt x="538" y="1950"/>
                  </a:cubicBezTo>
                  <a:cubicBezTo>
                    <a:pt x="426" y="1942"/>
                    <a:pt x="340" y="1935"/>
                    <a:pt x="327" y="1935"/>
                  </a:cubicBezTo>
                  <a:cubicBezTo>
                    <a:pt x="322" y="1935"/>
                    <a:pt x="279" y="1935"/>
                    <a:pt x="225" y="1937"/>
                  </a:cubicBezTo>
                  <a:cubicBezTo>
                    <a:pt x="175" y="1937"/>
                    <a:pt x="116" y="1942"/>
                    <a:pt x="78" y="1942"/>
                  </a:cubicBezTo>
                  <a:cubicBezTo>
                    <a:pt x="50" y="1942"/>
                    <a:pt x="38" y="1937"/>
                    <a:pt x="38" y="1922"/>
                  </a:cubicBezTo>
                  <a:cubicBezTo>
                    <a:pt x="38" y="1914"/>
                    <a:pt x="43" y="1906"/>
                    <a:pt x="58" y="1906"/>
                  </a:cubicBezTo>
                  <a:cubicBezTo>
                    <a:pt x="81" y="1906"/>
                    <a:pt x="111" y="1901"/>
                    <a:pt x="134" y="1896"/>
                  </a:cubicBezTo>
                  <a:cubicBezTo>
                    <a:pt x="185" y="1886"/>
                    <a:pt x="197" y="1831"/>
                    <a:pt x="208" y="1757"/>
                  </a:cubicBezTo>
                  <a:cubicBezTo>
                    <a:pt x="220" y="1650"/>
                    <a:pt x="220" y="1450"/>
                    <a:pt x="220" y="1206"/>
                  </a:cubicBezTo>
                  <a:lnTo>
                    <a:pt x="220" y="759"/>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6" name="Freeform 33"/>
            <p:cNvSpPr>
              <a:spLocks/>
            </p:cNvSpPr>
            <p:nvPr/>
          </p:nvSpPr>
          <p:spPr bwMode="black">
            <a:xfrm>
              <a:off x="3556" y="559"/>
              <a:ext cx="84" cy="247"/>
            </a:xfrm>
            <a:custGeom>
              <a:avLst/>
              <a:gdLst>
                <a:gd name="T0" fmla="*/ 52 w 650"/>
                <a:gd name="T1" fmla="*/ 152 h 1919"/>
                <a:gd name="T2" fmla="*/ 54 w 650"/>
                <a:gd name="T3" fmla="*/ 223 h 1919"/>
                <a:gd name="T4" fmla="*/ 67 w 650"/>
                <a:gd name="T5" fmla="*/ 241 h 1919"/>
                <a:gd name="T6" fmla="*/ 81 w 650"/>
                <a:gd name="T7" fmla="*/ 242 h 1919"/>
                <a:gd name="T8" fmla="*/ 84 w 650"/>
                <a:gd name="T9" fmla="*/ 244 h 1919"/>
                <a:gd name="T10" fmla="*/ 79 w 650"/>
                <a:gd name="T11" fmla="*/ 247 h 1919"/>
                <a:gd name="T12" fmla="*/ 38 w 650"/>
                <a:gd name="T13" fmla="*/ 246 h 1919"/>
                <a:gd name="T14" fmla="*/ 6 w 650"/>
                <a:gd name="T15" fmla="*/ 247 h 1919"/>
                <a:gd name="T16" fmla="*/ 1 w 650"/>
                <a:gd name="T17" fmla="*/ 244 h 1919"/>
                <a:gd name="T18" fmla="*/ 4 w 650"/>
                <a:gd name="T19" fmla="*/ 242 h 1919"/>
                <a:gd name="T20" fmla="*/ 13 w 650"/>
                <a:gd name="T21" fmla="*/ 241 h 1919"/>
                <a:gd name="T22" fmla="*/ 23 w 650"/>
                <a:gd name="T23" fmla="*/ 223 h 1919"/>
                <a:gd name="T24" fmla="*/ 25 w 650"/>
                <a:gd name="T25" fmla="*/ 152 h 1919"/>
                <a:gd name="T26" fmla="*/ 25 w 650"/>
                <a:gd name="T27" fmla="*/ 95 h 1919"/>
                <a:gd name="T28" fmla="*/ 24 w 650"/>
                <a:gd name="T29" fmla="*/ 24 h 1919"/>
                <a:gd name="T30" fmla="*/ 13 w 650"/>
                <a:gd name="T31" fmla="*/ 6 h 1919"/>
                <a:gd name="T32" fmla="*/ 3 w 650"/>
                <a:gd name="T33" fmla="*/ 5 h 1919"/>
                <a:gd name="T34" fmla="*/ 0 w 650"/>
                <a:gd name="T35" fmla="*/ 3 h 1919"/>
                <a:gd name="T36" fmla="*/ 5 w 650"/>
                <a:gd name="T37" fmla="*/ 0 h 1919"/>
                <a:gd name="T38" fmla="*/ 38 w 650"/>
                <a:gd name="T39" fmla="*/ 1 h 1919"/>
                <a:gd name="T40" fmla="*/ 71 w 650"/>
                <a:gd name="T41" fmla="*/ 0 h 1919"/>
                <a:gd name="T42" fmla="*/ 76 w 650"/>
                <a:gd name="T43" fmla="*/ 3 h 1919"/>
                <a:gd name="T44" fmla="*/ 73 w 650"/>
                <a:gd name="T45" fmla="*/ 5 h 1919"/>
                <a:gd name="T46" fmla="*/ 65 w 650"/>
                <a:gd name="T47" fmla="*/ 6 h 1919"/>
                <a:gd name="T48" fmla="*/ 53 w 650"/>
                <a:gd name="T49" fmla="*/ 24 h 1919"/>
                <a:gd name="T50" fmla="*/ 52 w 650"/>
                <a:gd name="T51" fmla="*/ 95 h 1919"/>
                <a:gd name="T52" fmla="*/ 52 w 650"/>
                <a:gd name="T53" fmla="*/ 152 h 19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0"/>
                <a:gd name="T82" fmla="*/ 0 h 1919"/>
                <a:gd name="T83" fmla="*/ 650 w 650"/>
                <a:gd name="T84" fmla="*/ 1919 h 19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0" h="1919">
                  <a:moveTo>
                    <a:pt x="404" y="1183"/>
                  </a:moveTo>
                  <a:cubicBezTo>
                    <a:pt x="404" y="1427"/>
                    <a:pt x="404" y="1627"/>
                    <a:pt x="417" y="1734"/>
                  </a:cubicBezTo>
                  <a:cubicBezTo>
                    <a:pt x="424" y="1808"/>
                    <a:pt x="439" y="1863"/>
                    <a:pt x="516" y="1873"/>
                  </a:cubicBezTo>
                  <a:cubicBezTo>
                    <a:pt x="551" y="1878"/>
                    <a:pt x="607" y="1883"/>
                    <a:pt x="630" y="1883"/>
                  </a:cubicBezTo>
                  <a:cubicBezTo>
                    <a:pt x="645" y="1883"/>
                    <a:pt x="650" y="1891"/>
                    <a:pt x="650" y="1899"/>
                  </a:cubicBezTo>
                  <a:cubicBezTo>
                    <a:pt x="650" y="1912"/>
                    <a:pt x="637" y="1919"/>
                    <a:pt x="609" y="1919"/>
                  </a:cubicBezTo>
                  <a:cubicBezTo>
                    <a:pt x="470" y="1919"/>
                    <a:pt x="310" y="1912"/>
                    <a:pt x="297" y="1912"/>
                  </a:cubicBezTo>
                  <a:cubicBezTo>
                    <a:pt x="285" y="1912"/>
                    <a:pt x="125" y="1919"/>
                    <a:pt x="49" y="1919"/>
                  </a:cubicBezTo>
                  <a:cubicBezTo>
                    <a:pt x="21" y="1919"/>
                    <a:pt x="8" y="1914"/>
                    <a:pt x="8" y="1899"/>
                  </a:cubicBezTo>
                  <a:cubicBezTo>
                    <a:pt x="8" y="1891"/>
                    <a:pt x="13" y="1883"/>
                    <a:pt x="28" y="1883"/>
                  </a:cubicBezTo>
                  <a:cubicBezTo>
                    <a:pt x="51" y="1883"/>
                    <a:pt x="82" y="1878"/>
                    <a:pt x="104" y="1873"/>
                  </a:cubicBezTo>
                  <a:cubicBezTo>
                    <a:pt x="155" y="1863"/>
                    <a:pt x="168" y="1808"/>
                    <a:pt x="178" y="1734"/>
                  </a:cubicBezTo>
                  <a:cubicBezTo>
                    <a:pt x="191" y="1627"/>
                    <a:pt x="191" y="1427"/>
                    <a:pt x="191" y="1183"/>
                  </a:cubicBezTo>
                  <a:lnTo>
                    <a:pt x="191" y="736"/>
                  </a:lnTo>
                  <a:cubicBezTo>
                    <a:pt x="191" y="340"/>
                    <a:pt x="191" y="269"/>
                    <a:pt x="186" y="188"/>
                  </a:cubicBezTo>
                  <a:cubicBezTo>
                    <a:pt x="180" y="101"/>
                    <a:pt x="155" y="58"/>
                    <a:pt x="99" y="45"/>
                  </a:cubicBezTo>
                  <a:cubicBezTo>
                    <a:pt x="71" y="38"/>
                    <a:pt x="38" y="35"/>
                    <a:pt x="21" y="35"/>
                  </a:cubicBezTo>
                  <a:cubicBezTo>
                    <a:pt x="10" y="35"/>
                    <a:pt x="0" y="30"/>
                    <a:pt x="0" y="20"/>
                  </a:cubicBezTo>
                  <a:cubicBezTo>
                    <a:pt x="0" y="5"/>
                    <a:pt x="13" y="0"/>
                    <a:pt x="41" y="0"/>
                  </a:cubicBezTo>
                  <a:cubicBezTo>
                    <a:pt x="125" y="0"/>
                    <a:pt x="285" y="7"/>
                    <a:pt x="297" y="7"/>
                  </a:cubicBezTo>
                  <a:cubicBezTo>
                    <a:pt x="310" y="7"/>
                    <a:pt x="470" y="0"/>
                    <a:pt x="546" y="0"/>
                  </a:cubicBezTo>
                  <a:cubicBezTo>
                    <a:pt x="574" y="0"/>
                    <a:pt x="587" y="5"/>
                    <a:pt x="587" y="20"/>
                  </a:cubicBezTo>
                  <a:cubicBezTo>
                    <a:pt x="587" y="30"/>
                    <a:pt x="577" y="35"/>
                    <a:pt x="566" y="35"/>
                  </a:cubicBezTo>
                  <a:cubicBezTo>
                    <a:pt x="549" y="35"/>
                    <a:pt x="533" y="38"/>
                    <a:pt x="503" y="43"/>
                  </a:cubicBezTo>
                  <a:cubicBezTo>
                    <a:pt x="434" y="56"/>
                    <a:pt x="414" y="99"/>
                    <a:pt x="409" y="188"/>
                  </a:cubicBezTo>
                  <a:cubicBezTo>
                    <a:pt x="404" y="269"/>
                    <a:pt x="404" y="340"/>
                    <a:pt x="404" y="736"/>
                  </a:cubicBezTo>
                  <a:lnTo>
                    <a:pt x="404" y="1183"/>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7" name="Freeform 34"/>
            <p:cNvSpPr>
              <a:spLocks/>
            </p:cNvSpPr>
            <p:nvPr/>
          </p:nvSpPr>
          <p:spPr bwMode="black">
            <a:xfrm>
              <a:off x="3688" y="555"/>
              <a:ext cx="262" cy="253"/>
            </a:xfrm>
            <a:custGeom>
              <a:avLst/>
              <a:gdLst>
                <a:gd name="T0" fmla="*/ 45 w 2041"/>
                <a:gd name="T1" fmla="*/ 206 h 1973"/>
                <a:gd name="T2" fmla="*/ 58 w 2041"/>
                <a:gd name="T3" fmla="*/ 244 h 1973"/>
                <a:gd name="T4" fmla="*/ 74 w 2041"/>
                <a:gd name="T5" fmla="*/ 246 h 1973"/>
                <a:gd name="T6" fmla="*/ 77 w 2041"/>
                <a:gd name="T7" fmla="*/ 248 h 1973"/>
                <a:gd name="T8" fmla="*/ 71 w 2041"/>
                <a:gd name="T9" fmla="*/ 251 h 1973"/>
                <a:gd name="T10" fmla="*/ 37 w 2041"/>
                <a:gd name="T11" fmla="*/ 250 h 1973"/>
                <a:gd name="T12" fmla="*/ 5 w 2041"/>
                <a:gd name="T13" fmla="*/ 251 h 1973"/>
                <a:gd name="T14" fmla="*/ 0 w 2041"/>
                <a:gd name="T15" fmla="*/ 248 h 1973"/>
                <a:gd name="T16" fmla="*/ 3 w 2041"/>
                <a:gd name="T17" fmla="*/ 246 h 1973"/>
                <a:gd name="T18" fmla="*/ 16 w 2041"/>
                <a:gd name="T19" fmla="*/ 244 h 1973"/>
                <a:gd name="T20" fmla="*/ 26 w 2041"/>
                <a:gd name="T21" fmla="*/ 203 h 1973"/>
                <a:gd name="T22" fmla="*/ 26 w 2041"/>
                <a:gd name="T23" fmla="*/ 16 h 1973"/>
                <a:gd name="T24" fmla="*/ 30 w 2041"/>
                <a:gd name="T25" fmla="*/ 0 h 1973"/>
                <a:gd name="T26" fmla="*/ 41 w 2041"/>
                <a:gd name="T27" fmla="*/ 10 h 1973"/>
                <a:gd name="T28" fmla="*/ 145 w 2041"/>
                <a:gd name="T29" fmla="*/ 122 h 1973"/>
                <a:gd name="T30" fmla="*/ 223 w 2041"/>
                <a:gd name="T31" fmla="*/ 207 h 1973"/>
                <a:gd name="T32" fmla="*/ 219 w 2041"/>
                <a:gd name="T33" fmla="*/ 42 h 1973"/>
                <a:gd name="T34" fmla="*/ 207 w 2041"/>
                <a:gd name="T35" fmla="*/ 11 h 1973"/>
                <a:gd name="T36" fmla="*/ 191 w 2041"/>
                <a:gd name="T37" fmla="*/ 9 h 1973"/>
                <a:gd name="T38" fmla="*/ 188 w 2041"/>
                <a:gd name="T39" fmla="*/ 7 h 1973"/>
                <a:gd name="T40" fmla="*/ 195 w 2041"/>
                <a:gd name="T41" fmla="*/ 5 h 1973"/>
                <a:gd name="T42" fmla="*/ 228 w 2041"/>
                <a:gd name="T43" fmla="*/ 6 h 1973"/>
                <a:gd name="T44" fmla="*/ 256 w 2041"/>
                <a:gd name="T45" fmla="*/ 5 h 1973"/>
                <a:gd name="T46" fmla="*/ 262 w 2041"/>
                <a:gd name="T47" fmla="*/ 7 h 1973"/>
                <a:gd name="T48" fmla="*/ 259 w 2041"/>
                <a:gd name="T49" fmla="*/ 9 h 1973"/>
                <a:gd name="T50" fmla="*/ 251 w 2041"/>
                <a:gd name="T51" fmla="*/ 10 h 1973"/>
                <a:gd name="T52" fmla="*/ 239 w 2041"/>
                <a:gd name="T53" fmla="*/ 39 h 1973"/>
                <a:gd name="T54" fmla="*/ 238 w 2041"/>
                <a:gd name="T55" fmla="*/ 230 h 1973"/>
                <a:gd name="T56" fmla="*/ 235 w 2041"/>
                <a:gd name="T57" fmla="*/ 253 h 1973"/>
                <a:gd name="T58" fmla="*/ 211 w 2041"/>
                <a:gd name="T59" fmla="*/ 232 h 1973"/>
                <a:gd name="T60" fmla="*/ 126 w 2041"/>
                <a:gd name="T61" fmla="*/ 144 h 1973"/>
                <a:gd name="T62" fmla="*/ 41 w 2041"/>
                <a:gd name="T63" fmla="*/ 51 h 1973"/>
                <a:gd name="T64" fmla="*/ 45 w 2041"/>
                <a:gd name="T65" fmla="*/ 206 h 197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41"/>
                <a:gd name="T100" fmla="*/ 0 h 1973"/>
                <a:gd name="T101" fmla="*/ 2041 w 2041"/>
                <a:gd name="T102" fmla="*/ 1973 h 197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41" h="1973">
                  <a:moveTo>
                    <a:pt x="353" y="1610"/>
                  </a:moveTo>
                  <a:cubicBezTo>
                    <a:pt x="358" y="1818"/>
                    <a:pt x="384" y="1884"/>
                    <a:pt x="452" y="1904"/>
                  </a:cubicBezTo>
                  <a:cubicBezTo>
                    <a:pt x="500" y="1917"/>
                    <a:pt x="556" y="1919"/>
                    <a:pt x="579" y="1919"/>
                  </a:cubicBezTo>
                  <a:cubicBezTo>
                    <a:pt x="592" y="1919"/>
                    <a:pt x="599" y="1925"/>
                    <a:pt x="599" y="1935"/>
                  </a:cubicBezTo>
                  <a:cubicBezTo>
                    <a:pt x="599" y="1950"/>
                    <a:pt x="584" y="1955"/>
                    <a:pt x="554" y="1955"/>
                  </a:cubicBezTo>
                  <a:cubicBezTo>
                    <a:pt x="409" y="1955"/>
                    <a:pt x="307" y="1948"/>
                    <a:pt x="285" y="1948"/>
                  </a:cubicBezTo>
                  <a:cubicBezTo>
                    <a:pt x="262" y="1948"/>
                    <a:pt x="155" y="1955"/>
                    <a:pt x="41" y="1955"/>
                  </a:cubicBezTo>
                  <a:cubicBezTo>
                    <a:pt x="16" y="1955"/>
                    <a:pt x="0" y="1952"/>
                    <a:pt x="0" y="1935"/>
                  </a:cubicBezTo>
                  <a:cubicBezTo>
                    <a:pt x="0" y="1925"/>
                    <a:pt x="8" y="1919"/>
                    <a:pt x="21" y="1919"/>
                  </a:cubicBezTo>
                  <a:cubicBezTo>
                    <a:pt x="41" y="1919"/>
                    <a:pt x="86" y="1917"/>
                    <a:pt x="125" y="1904"/>
                  </a:cubicBezTo>
                  <a:cubicBezTo>
                    <a:pt x="188" y="1887"/>
                    <a:pt x="201" y="1813"/>
                    <a:pt x="201" y="1582"/>
                  </a:cubicBezTo>
                  <a:lnTo>
                    <a:pt x="203" y="127"/>
                  </a:lnTo>
                  <a:cubicBezTo>
                    <a:pt x="203" y="28"/>
                    <a:pt x="211" y="0"/>
                    <a:pt x="231" y="0"/>
                  </a:cubicBezTo>
                  <a:cubicBezTo>
                    <a:pt x="252" y="0"/>
                    <a:pt x="295" y="56"/>
                    <a:pt x="320" y="81"/>
                  </a:cubicBezTo>
                  <a:cubicBezTo>
                    <a:pt x="358" y="125"/>
                    <a:pt x="736" y="533"/>
                    <a:pt x="1127" y="952"/>
                  </a:cubicBezTo>
                  <a:cubicBezTo>
                    <a:pt x="1379" y="1221"/>
                    <a:pt x="1655" y="1531"/>
                    <a:pt x="1737" y="1615"/>
                  </a:cubicBezTo>
                  <a:lnTo>
                    <a:pt x="1709" y="325"/>
                  </a:lnTo>
                  <a:cubicBezTo>
                    <a:pt x="1706" y="160"/>
                    <a:pt x="1688" y="104"/>
                    <a:pt x="1610" y="84"/>
                  </a:cubicBezTo>
                  <a:cubicBezTo>
                    <a:pt x="1564" y="74"/>
                    <a:pt x="1506" y="71"/>
                    <a:pt x="1485" y="71"/>
                  </a:cubicBezTo>
                  <a:cubicBezTo>
                    <a:pt x="1468" y="71"/>
                    <a:pt x="1465" y="64"/>
                    <a:pt x="1465" y="53"/>
                  </a:cubicBezTo>
                  <a:cubicBezTo>
                    <a:pt x="1465" y="38"/>
                    <a:pt x="1485" y="36"/>
                    <a:pt x="1516" y="36"/>
                  </a:cubicBezTo>
                  <a:cubicBezTo>
                    <a:pt x="1630" y="36"/>
                    <a:pt x="1752" y="43"/>
                    <a:pt x="1780" y="43"/>
                  </a:cubicBezTo>
                  <a:cubicBezTo>
                    <a:pt x="1808" y="43"/>
                    <a:pt x="1892" y="36"/>
                    <a:pt x="1996" y="36"/>
                  </a:cubicBezTo>
                  <a:cubicBezTo>
                    <a:pt x="2024" y="36"/>
                    <a:pt x="2041" y="38"/>
                    <a:pt x="2041" y="53"/>
                  </a:cubicBezTo>
                  <a:cubicBezTo>
                    <a:pt x="2041" y="64"/>
                    <a:pt x="2031" y="71"/>
                    <a:pt x="2014" y="71"/>
                  </a:cubicBezTo>
                  <a:cubicBezTo>
                    <a:pt x="2001" y="71"/>
                    <a:pt x="1983" y="71"/>
                    <a:pt x="1952" y="79"/>
                  </a:cubicBezTo>
                  <a:cubicBezTo>
                    <a:pt x="1869" y="97"/>
                    <a:pt x="1859" y="153"/>
                    <a:pt x="1859" y="305"/>
                  </a:cubicBezTo>
                  <a:lnTo>
                    <a:pt x="1854" y="1793"/>
                  </a:lnTo>
                  <a:cubicBezTo>
                    <a:pt x="1854" y="1960"/>
                    <a:pt x="1848" y="1973"/>
                    <a:pt x="1831" y="1973"/>
                  </a:cubicBezTo>
                  <a:cubicBezTo>
                    <a:pt x="1810" y="1973"/>
                    <a:pt x="1780" y="1945"/>
                    <a:pt x="1645" y="1810"/>
                  </a:cubicBezTo>
                  <a:cubicBezTo>
                    <a:pt x="1617" y="1785"/>
                    <a:pt x="1252" y="1412"/>
                    <a:pt x="983" y="1122"/>
                  </a:cubicBezTo>
                  <a:cubicBezTo>
                    <a:pt x="688" y="805"/>
                    <a:pt x="401" y="485"/>
                    <a:pt x="320" y="394"/>
                  </a:cubicBezTo>
                  <a:lnTo>
                    <a:pt x="353" y="1610"/>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8" name="Freeform 35"/>
            <p:cNvSpPr>
              <a:spLocks/>
            </p:cNvSpPr>
            <p:nvPr/>
          </p:nvSpPr>
          <p:spPr bwMode="black">
            <a:xfrm>
              <a:off x="3990" y="555"/>
              <a:ext cx="243" cy="255"/>
            </a:xfrm>
            <a:custGeom>
              <a:avLst/>
              <a:gdLst>
                <a:gd name="T0" fmla="*/ 192 w 1892"/>
                <a:gd name="T1" fmla="*/ 168 h 1991"/>
                <a:gd name="T2" fmla="*/ 177 w 1892"/>
                <a:gd name="T3" fmla="*/ 134 h 1991"/>
                <a:gd name="T4" fmla="*/ 166 w 1892"/>
                <a:gd name="T5" fmla="*/ 133 h 1991"/>
                <a:gd name="T6" fmla="*/ 164 w 1892"/>
                <a:gd name="T7" fmla="*/ 131 h 1991"/>
                <a:gd name="T8" fmla="*/ 169 w 1892"/>
                <a:gd name="T9" fmla="*/ 128 h 1991"/>
                <a:gd name="T10" fmla="*/ 206 w 1892"/>
                <a:gd name="T11" fmla="*/ 129 h 1991"/>
                <a:gd name="T12" fmla="*/ 238 w 1892"/>
                <a:gd name="T13" fmla="*/ 128 h 1991"/>
                <a:gd name="T14" fmla="*/ 243 w 1892"/>
                <a:gd name="T15" fmla="*/ 131 h 1991"/>
                <a:gd name="T16" fmla="*/ 240 w 1892"/>
                <a:gd name="T17" fmla="*/ 133 h 1991"/>
                <a:gd name="T18" fmla="*/ 232 w 1892"/>
                <a:gd name="T19" fmla="*/ 134 h 1991"/>
                <a:gd name="T20" fmla="*/ 220 w 1892"/>
                <a:gd name="T21" fmla="*/ 153 h 1991"/>
                <a:gd name="T22" fmla="*/ 219 w 1892"/>
                <a:gd name="T23" fmla="*/ 186 h 1991"/>
                <a:gd name="T24" fmla="*/ 219 w 1892"/>
                <a:gd name="T25" fmla="*/ 223 h 1991"/>
                <a:gd name="T26" fmla="*/ 215 w 1892"/>
                <a:gd name="T27" fmla="*/ 240 h 1991"/>
                <a:gd name="T28" fmla="*/ 146 w 1892"/>
                <a:gd name="T29" fmla="*/ 255 h 1991"/>
                <a:gd name="T30" fmla="*/ 39 w 1892"/>
                <a:gd name="T31" fmla="*/ 220 h 1991"/>
                <a:gd name="T32" fmla="*/ 0 w 1892"/>
                <a:gd name="T33" fmla="*/ 127 h 1991"/>
                <a:gd name="T34" fmla="*/ 54 w 1892"/>
                <a:gd name="T35" fmla="*/ 20 h 1991"/>
                <a:gd name="T36" fmla="*/ 141 w 1892"/>
                <a:gd name="T37" fmla="*/ 0 h 1991"/>
                <a:gd name="T38" fmla="*/ 191 w 1892"/>
                <a:gd name="T39" fmla="*/ 6 h 1991"/>
                <a:gd name="T40" fmla="*/ 218 w 1892"/>
                <a:gd name="T41" fmla="*/ 9 h 1991"/>
                <a:gd name="T42" fmla="*/ 221 w 1892"/>
                <a:gd name="T43" fmla="*/ 12 h 1991"/>
                <a:gd name="T44" fmla="*/ 219 w 1892"/>
                <a:gd name="T45" fmla="*/ 58 h 1991"/>
                <a:gd name="T46" fmla="*/ 216 w 1892"/>
                <a:gd name="T47" fmla="*/ 65 h 1991"/>
                <a:gd name="T48" fmla="*/ 214 w 1892"/>
                <a:gd name="T49" fmla="*/ 60 h 1991"/>
                <a:gd name="T50" fmla="*/ 207 w 1892"/>
                <a:gd name="T51" fmla="*/ 38 h 1991"/>
                <a:gd name="T52" fmla="*/ 130 w 1892"/>
                <a:gd name="T53" fmla="*/ 12 h 1991"/>
                <a:gd name="T54" fmla="*/ 61 w 1892"/>
                <a:gd name="T55" fmla="*/ 34 h 1991"/>
                <a:gd name="T56" fmla="*/ 28 w 1892"/>
                <a:gd name="T57" fmla="*/ 116 h 1991"/>
                <a:gd name="T58" fmla="*/ 63 w 1892"/>
                <a:gd name="T59" fmla="*/ 206 h 1991"/>
                <a:gd name="T60" fmla="*/ 148 w 1892"/>
                <a:gd name="T61" fmla="*/ 241 h 1991"/>
                <a:gd name="T62" fmla="*/ 186 w 1892"/>
                <a:gd name="T63" fmla="*/ 234 h 1991"/>
                <a:gd name="T64" fmla="*/ 192 w 1892"/>
                <a:gd name="T65" fmla="*/ 223 h 1991"/>
                <a:gd name="T66" fmla="*/ 192 w 1892"/>
                <a:gd name="T67" fmla="*/ 168 h 199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92"/>
                <a:gd name="T103" fmla="*/ 0 h 1991"/>
                <a:gd name="T104" fmla="*/ 1892 w 1892"/>
                <a:gd name="T105" fmla="*/ 1991 h 199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92" h="1991">
                  <a:moveTo>
                    <a:pt x="1496" y="1308"/>
                  </a:moveTo>
                  <a:cubicBezTo>
                    <a:pt x="1496" y="1102"/>
                    <a:pt x="1483" y="1074"/>
                    <a:pt x="1381" y="1046"/>
                  </a:cubicBezTo>
                  <a:cubicBezTo>
                    <a:pt x="1361" y="1041"/>
                    <a:pt x="1318" y="1039"/>
                    <a:pt x="1295" y="1039"/>
                  </a:cubicBezTo>
                  <a:cubicBezTo>
                    <a:pt x="1285" y="1039"/>
                    <a:pt x="1275" y="1034"/>
                    <a:pt x="1275" y="1023"/>
                  </a:cubicBezTo>
                  <a:cubicBezTo>
                    <a:pt x="1275" y="1008"/>
                    <a:pt x="1288" y="1003"/>
                    <a:pt x="1315" y="1003"/>
                  </a:cubicBezTo>
                  <a:cubicBezTo>
                    <a:pt x="1430" y="1003"/>
                    <a:pt x="1590" y="1011"/>
                    <a:pt x="1602" y="1011"/>
                  </a:cubicBezTo>
                  <a:cubicBezTo>
                    <a:pt x="1615" y="1011"/>
                    <a:pt x="1775" y="1003"/>
                    <a:pt x="1851" y="1003"/>
                  </a:cubicBezTo>
                  <a:cubicBezTo>
                    <a:pt x="1879" y="1003"/>
                    <a:pt x="1892" y="1008"/>
                    <a:pt x="1892" y="1023"/>
                  </a:cubicBezTo>
                  <a:cubicBezTo>
                    <a:pt x="1892" y="1034"/>
                    <a:pt x="1881" y="1039"/>
                    <a:pt x="1871" y="1039"/>
                  </a:cubicBezTo>
                  <a:cubicBezTo>
                    <a:pt x="1854" y="1039"/>
                    <a:pt x="1838" y="1041"/>
                    <a:pt x="1808" y="1046"/>
                  </a:cubicBezTo>
                  <a:cubicBezTo>
                    <a:pt x="1740" y="1059"/>
                    <a:pt x="1719" y="1102"/>
                    <a:pt x="1714" y="1191"/>
                  </a:cubicBezTo>
                  <a:cubicBezTo>
                    <a:pt x="1709" y="1272"/>
                    <a:pt x="1709" y="1348"/>
                    <a:pt x="1709" y="1455"/>
                  </a:cubicBezTo>
                  <a:lnTo>
                    <a:pt x="1709" y="1739"/>
                  </a:lnTo>
                  <a:cubicBezTo>
                    <a:pt x="1709" y="1854"/>
                    <a:pt x="1706" y="1859"/>
                    <a:pt x="1676" y="1876"/>
                  </a:cubicBezTo>
                  <a:cubicBezTo>
                    <a:pt x="1513" y="1963"/>
                    <a:pt x="1285" y="1991"/>
                    <a:pt x="1138" y="1991"/>
                  </a:cubicBezTo>
                  <a:cubicBezTo>
                    <a:pt x="945" y="1991"/>
                    <a:pt x="584" y="1965"/>
                    <a:pt x="302" y="1719"/>
                  </a:cubicBezTo>
                  <a:cubicBezTo>
                    <a:pt x="148" y="1585"/>
                    <a:pt x="0" y="1313"/>
                    <a:pt x="0" y="995"/>
                  </a:cubicBezTo>
                  <a:cubicBezTo>
                    <a:pt x="0" y="589"/>
                    <a:pt x="198" y="302"/>
                    <a:pt x="424" y="160"/>
                  </a:cubicBezTo>
                  <a:cubicBezTo>
                    <a:pt x="653" y="18"/>
                    <a:pt x="904" y="0"/>
                    <a:pt x="1100" y="0"/>
                  </a:cubicBezTo>
                  <a:cubicBezTo>
                    <a:pt x="1260" y="0"/>
                    <a:pt x="1440" y="33"/>
                    <a:pt x="1488" y="43"/>
                  </a:cubicBezTo>
                  <a:cubicBezTo>
                    <a:pt x="1541" y="56"/>
                    <a:pt x="1630" y="66"/>
                    <a:pt x="1694" y="69"/>
                  </a:cubicBezTo>
                  <a:cubicBezTo>
                    <a:pt x="1719" y="71"/>
                    <a:pt x="1724" y="81"/>
                    <a:pt x="1724" y="92"/>
                  </a:cubicBezTo>
                  <a:cubicBezTo>
                    <a:pt x="1724" y="127"/>
                    <a:pt x="1706" y="198"/>
                    <a:pt x="1706" y="452"/>
                  </a:cubicBezTo>
                  <a:cubicBezTo>
                    <a:pt x="1706" y="493"/>
                    <a:pt x="1701" y="506"/>
                    <a:pt x="1684" y="506"/>
                  </a:cubicBezTo>
                  <a:cubicBezTo>
                    <a:pt x="1671" y="506"/>
                    <a:pt x="1668" y="490"/>
                    <a:pt x="1666" y="467"/>
                  </a:cubicBezTo>
                  <a:cubicBezTo>
                    <a:pt x="1663" y="432"/>
                    <a:pt x="1650" y="361"/>
                    <a:pt x="1612" y="300"/>
                  </a:cubicBezTo>
                  <a:cubicBezTo>
                    <a:pt x="1549" y="203"/>
                    <a:pt x="1343" y="94"/>
                    <a:pt x="1016" y="94"/>
                  </a:cubicBezTo>
                  <a:cubicBezTo>
                    <a:pt x="856" y="94"/>
                    <a:pt x="666" y="109"/>
                    <a:pt x="473" y="262"/>
                  </a:cubicBezTo>
                  <a:cubicBezTo>
                    <a:pt x="325" y="378"/>
                    <a:pt x="221" y="609"/>
                    <a:pt x="221" y="907"/>
                  </a:cubicBezTo>
                  <a:cubicBezTo>
                    <a:pt x="221" y="1264"/>
                    <a:pt x="401" y="1524"/>
                    <a:pt x="490" y="1610"/>
                  </a:cubicBezTo>
                  <a:cubicBezTo>
                    <a:pt x="691" y="1805"/>
                    <a:pt x="922" y="1881"/>
                    <a:pt x="1155" y="1881"/>
                  </a:cubicBezTo>
                  <a:cubicBezTo>
                    <a:pt x="1247" y="1881"/>
                    <a:pt x="1379" y="1866"/>
                    <a:pt x="1445" y="1828"/>
                  </a:cubicBezTo>
                  <a:cubicBezTo>
                    <a:pt x="1478" y="1810"/>
                    <a:pt x="1496" y="1782"/>
                    <a:pt x="1496" y="1739"/>
                  </a:cubicBezTo>
                  <a:lnTo>
                    <a:pt x="1496" y="1308"/>
                  </a:lnTo>
                  <a:close/>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59" name="Freeform 36"/>
            <p:cNvSpPr>
              <a:spLocks/>
            </p:cNvSpPr>
            <p:nvPr/>
          </p:nvSpPr>
          <p:spPr bwMode="black">
            <a:xfrm>
              <a:off x="4282" y="555"/>
              <a:ext cx="126" cy="255"/>
            </a:xfrm>
            <a:custGeom>
              <a:avLst/>
              <a:gdLst>
                <a:gd name="T0" fmla="*/ 5 w 978"/>
                <a:gd name="T1" fmla="*/ 246 h 1991"/>
                <a:gd name="T2" fmla="*/ 0 w 978"/>
                <a:gd name="T3" fmla="*/ 234 h 1991"/>
                <a:gd name="T4" fmla="*/ 2 w 978"/>
                <a:gd name="T5" fmla="*/ 199 h 1991"/>
                <a:gd name="T6" fmla="*/ 4 w 978"/>
                <a:gd name="T7" fmla="*/ 194 h 1991"/>
                <a:gd name="T8" fmla="*/ 7 w 978"/>
                <a:gd name="T9" fmla="*/ 198 h 1991"/>
                <a:gd name="T10" fmla="*/ 8 w 978"/>
                <a:gd name="T11" fmla="*/ 210 h 1991"/>
                <a:gd name="T12" fmla="*/ 56 w 978"/>
                <a:gd name="T13" fmla="*/ 243 h 1991"/>
                <a:gd name="T14" fmla="*/ 103 w 978"/>
                <a:gd name="T15" fmla="*/ 200 h 1991"/>
                <a:gd name="T16" fmla="*/ 65 w 978"/>
                <a:gd name="T17" fmla="*/ 141 h 1991"/>
                <a:gd name="T18" fmla="*/ 51 w 978"/>
                <a:gd name="T19" fmla="*/ 129 h 1991"/>
                <a:gd name="T20" fmla="*/ 8 w 978"/>
                <a:gd name="T21" fmla="*/ 59 h 1991"/>
                <a:gd name="T22" fmla="*/ 76 w 978"/>
                <a:gd name="T23" fmla="*/ 0 h 1991"/>
                <a:gd name="T24" fmla="*/ 106 w 978"/>
                <a:gd name="T25" fmla="*/ 3 h 1991"/>
                <a:gd name="T26" fmla="*/ 117 w 978"/>
                <a:gd name="T27" fmla="*/ 5 h 1991"/>
                <a:gd name="T28" fmla="*/ 121 w 978"/>
                <a:gd name="T29" fmla="*/ 7 h 1991"/>
                <a:gd name="T30" fmla="*/ 119 w 978"/>
                <a:gd name="T31" fmla="*/ 42 h 1991"/>
                <a:gd name="T32" fmla="*/ 117 w 978"/>
                <a:gd name="T33" fmla="*/ 49 h 1991"/>
                <a:gd name="T34" fmla="*/ 115 w 978"/>
                <a:gd name="T35" fmla="*/ 45 h 1991"/>
                <a:gd name="T36" fmla="*/ 110 w 978"/>
                <a:gd name="T37" fmla="*/ 29 h 1991"/>
                <a:gd name="T38" fmla="*/ 69 w 978"/>
                <a:gd name="T39" fmla="*/ 11 h 1991"/>
                <a:gd name="T40" fmla="*/ 29 w 978"/>
                <a:gd name="T41" fmla="*/ 49 h 1991"/>
                <a:gd name="T42" fmla="*/ 69 w 978"/>
                <a:gd name="T43" fmla="*/ 104 h 1991"/>
                <a:gd name="T44" fmla="*/ 78 w 978"/>
                <a:gd name="T45" fmla="*/ 111 h 1991"/>
                <a:gd name="T46" fmla="*/ 126 w 978"/>
                <a:gd name="T47" fmla="*/ 187 h 1991"/>
                <a:gd name="T48" fmla="*/ 98 w 978"/>
                <a:gd name="T49" fmla="*/ 241 h 1991"/>
                <a:gd name="T50" fmla="*/ 49 w 978"/>
                <a:gd name="T51" fmla="*/ 255 h 1991"/>
                <a:gd name="T52" fmla="*/ 5 w 978"/>
                <a:gd name="T53" fmla="*/ 246 h 199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78"/>
                <a:gd name="T82" fmla="*/ 0 h 1991"/>
                <a:gd name="T83" fmla="*/ 978 w 978"/>
                <a:gd name="T84" fmla="*/ 1991 h 199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78" h="1991">
                  <a:moveTo>
                    <a:pt x="39" y="1922"/>
                  </a:moveTo>
                  <a:cubicBezTo>
                    <a:pt x="3" y="1904"/>
                    <a:pt x="0" y="1894"/>
                    <a:pt x="0" y="1826"/>
                  </a:cubicBezTo>
                  <a:cubicBezTo>
                    <a:pt x="0" y="1699"/>
                    <a:pt x="11" y="1597"/>
                    <a:pt x="13" y="1556"/>
                  </a:cubicBezTo>
                  <a:cubicBezTo>
                    <a:pt x="16" y="1529"/>
                    <a:pt x="21" y="1516"/>
                    <a:pt x="34" y="1516"/>
                  </a:cubicBezTo>
                  <a:cubicBezTo>
                    <a:pt x="49" y="1516"/>
                    <a:pt x="51" y="1524"/>
                    <a:pt x="51" y="1544"/>
                  </a:cubicBezTo>
                  <a:cubicBezTo>
                    <a:pt x="51" y="1567"/>
                    <a:pt x="51" y="1602"/>
                    <a:pt x="59" y="1638"/>
                  </a:cubicBezTo>
                  <a:cubicBezTo>
                    <a:pt x="97" y="1826"/>
                    <a:pt x="265" y="1897"/>
                    <a:pt x="435" y="1897"/>
                  </a:cubicBezTo>
                  <a:cubicBezTo>
                    <a:pt x="678" y="1897"/>
                    <a:pt x="798" y="1722"/>
                    <a:pt x="798" y="1559"/>
                  </a:cubicBezTo>
                  <a:cubicBezTo>
                    <a:pt x="798" y="1384"/>
                    <a:pt x="724" y="1282"/>
                    <a:pt x="506" y="1102"/>
                  </a:cubicBezTo>
                  <a:lnTo>
                    <a:pt x="392" y="1008"/>
                  </a:lnTo>
                  <a:cubicBezTo>
                    <a:pt x="123" y="787"/>
                    <a:pt x="61" y="630"/>
                    <a:pt x="61" y="457"/>
                  </a:cubicBezTo>
                  <a:cubicBezTo>
                    <a:pt x="61" y="185"/>
                    <a:pt x="265" y="0"/>
                    <a:pt x="587" y="0"/>
                  </a:cubicBezTo>
                  <a:cubicBezTo>
                    <a:pt x="686" y="0"/>
                    <a:pt x="760" y="10"/>
                    <a:pt x="823" y="26"/>
                  </a:cubicBezTo>
                  <a:cubicBezTo>
                    <a:pt x="871" y="36"/>
                    <a:pt x="892" y="38"/>
                    <a:pt x="912" y="38"/>
                  </a:cubicBezTo>
                  <a:cubicBezTo>
                    <a:pt x="933" y="38"/>
                    <a:pt x="937" y="43"/>
                    <a:pt x="937" y="56"/>
                  </a:cubicBezTo>
                  <a:cubicBezTo>
                    <a:pt x="937" y="69"/>
                    <a:pt x="927" y="153"/>
                    <a:pt x="927" y="325"/>
                  </a:cubicBezTo>
                  <a:cubicBezTo>
                    <a:pt x="927" y="366"/>
                    <a:pt x="922" y="384"/>
                    <a:pt x="909" y="384"/>
                  </a:cubicBezTo>
                  <a:cubicBezTo>
                    <a:pt x="894" y="384"/>
                    <a:pt x="892" y="371"/>
                    <a:pt x="889" y="351"/>
                  </a:cubicBezTo>
                  <a:cubicBezTo>
                    <a:pt x="887" y="320"/>
                    <a:pt x="871" y="252"/>
                    <a:pt x="856" y="224"/>
                  </a:cubicBezTo>
                  <a:cubicBezTo>
                    <a:pt x="841" y="196"/>
                    <a:pt x="772" y="89"/>
                    <a:pt x="539" y="89"/>
                  </a:cubicBezTo>
                  <a:cubicBezTo>
                    <a:pt x="364" y="89"/>
                    <a:pt x="227" y="198"/>
                    <a:pt x="227" y="384"/>
                  </a:cubicBezTo>
                  <a:cubicBezTo>
                    <a:pt x="227" y="528"/>
                    <a:pt x="292" y="620"/>
                    <a:pt x="536" y="810"/>
                  </a:cubicBezTo>
                  <a:lnTo>
                    <a:pt x="607" y="866"/>
                  </a:lnTo>
                  <a:cubicBezTo>
                    <a:pt x="907" y="1102"/>
                    <a:pt x="978" y="1259"/>
                    <a:pt x="978" y="1463"/>
                  </a:cubicBezTo>
                  <a:cubicBezTo>
                    <a:pt x="978" y="1567"/>
                    <a:pt x="937" y="1760"/>
                    <a:pt x="762" y="1884"/>
                  </a:cubicBezTo>
                  <a:cubicBezTo>
                    <a:pt x="653" y="1960"/>
                    <a:pt x="516" y="1991"/>
                    <a:pt x="379" y="1991"/>
                  </a:cubicBezTo>
                  <a:cubicBezTo>
                    <a:pt x="259" y="1991"/>
                    <a:pt x="143" y="1973"/>
                    <a:pt x="39" y="1922"/>
                  </a:cubicBezTo>
                </a:path>
              </a:pathLst>
            </a:custGeom>
            <a:solidFill>
              <a:srgbClr val="000000"/>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160" name="Line 37"/>
            <p:cNvSpPr>
              <a:spLocks noChangeShapeType="1"/>
            </p:cNvSpPr>
            <p:nvPr/>
          </p:nvSpPr>
          <p:spPr bwMode="black">
            <a:xfrm>
              <a:off x="1395" y="937"/>
              <a:ext cx="2946" cy="1"/>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61" name="Line 38"/>
            <p:cNvSpPr>
              <a:spLocks noChangeShapeType="1"/>
            </p:cNvSpPr>
            <p:nvPr/>
          </p:nvSpPr>
          <p:spPr bwMode="black">
            <a:xfrm>
              <a:off x="1395" y="448"/>
              <a:ext cx="2946" cy="1"/>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7151"/>
            <a:ext cx="8464550" cy="430887"/>
          </a:xfrm>
        </p:spPr>
        <p:txBody>
          <a:bodyPr/>
          <a:lstStyle/>
          <a:p>
            <a:r>
              <a:rPr lang="en-US" dirty="0" smtClean="0"/>
              <a:t>Business opportunity</a:t>
            </a:r>
            <a:endParaRPr lang="en-US" dirty="0"/>
          </a:p>
        </p:txBody>
      </p:sp>
      <p:sp>
        <p:nvSpPr>
          <p:cNvPr id="3" name="Content Placeholder 2"/>
          <p:cNvSpPr>
            <a:spLocks noGrp="1"/>
          </p:cNvSpPr>
          <p:nvPr>
            <p:ph idx="1"/>
          </p:nvPr>
        </p:nvSpPr>
        <p:spPr/>
        <p:txBody>
          <a:bodyPr/>
          <a:lstStyle/>
          <a:p>
            <a:pPr lvl="1"/>
            <a:endParaRPr lang="en-US" dirty="0" smtClean="0">
              <a:solidFill>
                <a:srgbClr val="000066"/>
              </a:solidFill>
              <a:latin typeface="Arial" charset="0"/>
            </a:endParaRPr>
          </a:p>
          <a:p>
            <a:pPr lvl="1"/>
            <a:endParaRPr lang="en-US" dirty="0"/>
          </a:p>
        </p:txBody>
      </p:sp>
    </p:spTree>
    <p:extLst>
      <p:ext uri="{BB962C8B-B14F-4D97-AF65-F5344CB8AC3E}">
        <p14:creationId xmlns:p14="http://schemas.microsoft.com/office/powerpoint/2010/main" val="23275079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Locations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89" y="1091764"/>
            <a:ext cx="4813404" cy="4686300"/>
          </a:xfrm>
        </p:spPr>
      </p:pic>
      <p:sp>
        <p:nvSpPr>
          <p:cNvPr id="5" name="TextBox 4"/>
          <p:cNvSpPr txBox="1"/>
          <p:nvPr/>
        </p:nvSpPr>
        <p:spPr>
          <a:xfrm>
            <a:off x="5496911" y="1093076"/>
            <a:ext cx="3216166" cy="3970318"/>
          </a:xfrm>
          <a:prstGeom prst="rect">
            <a:avLst/>
          </a:prstGeom>
          <a:noFill/>
        </p:spPr>
        <p:txBody>
          <a:bodyPr wrap="square" rtlCol="0">
            <a:spAutoFit/>
          </a:bodyPr>
          <a:lstStyle/>
          <a:p>
            <a:pPr marL="285750" indent="-285750">
              <a:buFont typeface="Arial" pitchFamily="34" charset="0"/>
              <a:buChar char="•"/>
            </a:pPr>
            <a:r>
              <a:rPr lang="en-US" sz="1800" dirty="0">
                <a:latin typeface="Arial" pitchFamily="34" charset="0"/>
                <a:cs typeface="Arial" pitchFamily="34" charset="0"/>
              </a:rPr>
              <a:t>Scout for main departments and </a:t>
            </a:r>
            <a:r>
              <a:rPr lang="en-US" sz="1800" dirty="0" smtClean="0">
                <a:latin typeface="Arial" pitchFamily="34" charset="0"/>
                <a:cs typeface="Arial" pitchFamily="34" charset="0"/>
              </a:rPr>
              <a:t>aisles</a:t>
            </a:r>
          </a:p>
          <a:p>
            <a:pPr marL="285750" indent="-285750">
              <a:buFont typeface="Arial" pitchFamily="34" charset="0"/>
              <a:buChar char="•"/>
            </a:pPr>
            <a:endParaRPr lang="en-US" sz="1800" dirty="0" smtClean="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r>
              <a:rPr lang="en-US" sz="1800" dirty="0" smtClean="0">
                <a:latin typeface="Arial" pitchFamily="34" charset="0"/>
                <a:cs typeface="Arial" pitchFamily="34" charset="0"/>
              </a:rPr>
              <a:t>Identify </a:t>
            </a:r>
            <a:r>
              <a:rPr lang="en-US" sz="1800" dirty="0">
                <a:latin typeface="Arial" pitchFamily="34" charset="0"/>
                <a:cs typeface="Arial" pitchFamily="34" charset="0"/>
              </a:rPr>
              <a:t>paths within each </a:t>
            </a:r>
            <a:r>
              <a:rPr lang="en-US" sz="1800" dirty="0" smtClean="0">
                <a:latin typeface="Arial" pitchFamily="34" charset="0"/>
                <a:cs typeface="Arial" pitchFamily="34" charset="0"/>
              </a:rPr>
              <a:t>department</a:t>
            </a: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smtClean="0">
              <a:latin typeface="Arial" pitchFamily="34" charset="0"/>
              <a:cs typeface="Arial" pitchFamily="34" charset="0"/>
            </a:endParaRPr>
          </a:p>
          <a:p>
            <a:pPr marL="285750" indent="-285750">
              <a:buFont typeface="Arial" pitchFamily="34" charset="0"/>
              <a:buChar char="•"/>
            </a:pPr>
            <a:r>
              <a:rPr lang="en-US" sz="1800" dirty="0" smtClean="0">
                <a:latin typeface="Arial" pitchFamily="34" charset="0"/>
                <a:cs typeface="Arial" pitchFamily="34" charset="0"/>
              </a:rPr>
              <a:t>Pick </a:t>
            </a:r>
            <a:r>
              <a:rPr lang="en-US" sz="1800" dirty="0">
                <a:latin typeface="Arial" pitchFamily="34" charset="0"/>
                <a:cs typeface="Arial" pitchFamily="34" charset="0"/>
              </a:rPr>
              <a:t>locations about 2 feet apart </a:t>
            </a:r>
            <a:endParaRPr lang="en-US" sz="1800" dirty="0" smtClean="0">
              <a:latin typeface="Arial" pitchFamily="34" charset="0"/>
              <a:cs typeface="Arial" pitchFamily="34" charset="0"/>
            </a:endParaRPr>
          </a:p>
          <a:p>
            <a:pPr marL="285750" indent="-285750">
              <a:buFont typeface="Arial" pitchFamily="34" charset="0"/>
              <a:buChar char="•"/>
            </a:pPr>
            <a:endParaRPr lang="en-US" sz="1800" dirty="0">
              <a:latin typeface="Arial" pitchFamily="34" charset="0"/>
              <a:cs typeface="Arial" pitchFamily="34" charset="0"/>
            </a:endParaRPr>
          </a:p>
          <a:p>
            <a:pPr marL="285750" indent="-285750">
              <a:buFont typeface="Arial" pitchFamily="34" charset="0"/>
              <a:buChar char="•"/>
            </a:pPr>
            <a:endParaRPr lang="en-US" sz="1800" dirty="0" smtClean="0">
              <a:latin typeface="Arial" pitchFamily="34" charset="0"/>
              <a:cs typeface="Arial" pitchFamily="34" charset="0"/>
            </a:endParaRPr>
          </a:p>
          <a:p>
            <a:pPr marL="285750" indent="-285750">
              <a:buFont typeface="Arial" pitchFamily="34" charset="0"/>
              <a:buChar char="•"/>
            </a:pPr>
            <a:r>
              <a:rPr lang="en-US" sz="1800" dirty="0" smtClean="0">
                <a:latin typeface="Arial" pitchFamily="34" charset="0"/>
                <a:cs typeface="Arial" pitchFamily="34" charset="0"/>
              </a:rPr>
              <a:t>Plot </a:t>
            </a:r>
            <a:r>
              <a:rPr lang="en-US" sz="1800" dirty="0">
                <a:latin typeface="Arial" pitchFamily="34" charset="0"/>
                <a:cs typeface="Arial" pitchFamily="34" charset="0"/>
              </a:rPr>
              <a:t>and label each location on map</a:t>
            </a:r>
          </a:p>
        </p:txBody>
      </p:sp>
    </p:spTree>
    <p:extLst>
      <p:ext uri="{BB962C8B-B14F-4D97-AF65-F5344CB8AC3E}">
        <p14:creationId xmlns:p14="http://schemas.microsoft.com/office/powerpoint/2010/main" val="2777357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Panoramic Images</a:t>
            </a:r>
          </a:p>
        </p:txBody>
      </p:sp>
      <p:sp>
        <p:nvSpPr>
          <p:cNvPr id="5" name="Content Placeholder 4"/>
          <p:cNvSpPr>
            <a:spLocks noGrp="1"/>
          </p:cNvSpPr>
          <p:nvPr>
            <p:ph sz="half" idx="1"/>
          </p:nvPr>
        </p:nvSpPr>
        <p:spPr/>
        <p:txBody>
          <a:bodyPr/>
          <a:lstStyle/>
          <a:p>
            <a:endParaRPr lang="en-US" dirty="0" smtClean="0"/>
          </a:p>
          <a:p>
            <a:endParaRPr lang="en-US" dirty="0"/>
          </a:p>
          <a:p>
            <a:endParaRPr lang="en-US" dirty="0" smtClean="0"/>
          </a:p>
          <a:p>
            <a:pPr marL="0" indent="0">
              <a:buNone/>
            </a:pPr>
            <a:endParaRPr lang="en-US" sz="1800" dirty="0" smtClean="0"/>
          </a:p>
          <a:p>
            <a:r>
              <a:rPr lang="en-US" sz="1800" dirty="0" smtClean="0"/>
              <a:t>Take images by hand by panning</a:t>
            </a:r>
          </a:p>
          <a:p>
            <a:r>
              <a:rPr lang="en-US" sz="1800" dirty="0" smtClean="0"/>
              <a:t>Low resolution images</a:t>
            </a:r>
          </a:p>
          <a:p>
            <a:r>
              <a:rPr lang="en-US" sz="1800" dirty="0" smtClean="0"/>
              <a:t>Stitches automatically</a:t>
            </a:r>
          </a:p>
          <a:p>
            <a:r>
              <a:rPr lang="en-US" sz="1800" dirty="0" smtClean="0"/>
              <a:t>Free panorama apps</a:t>
            </a:r>
            <a:r>
              <a:rPr lang="en-US" dirty="0" smtClean="0"/>
              <a:t/>
            </a:r>
            <a:br>
              <a:rPr lang="en-US" dirty="0" smtClean="0"/>
            </a:br>
            <a:r>
              <a:rPr lang="en-US" dirty="0" smtClean="0"/>
              <a:t/>
            </a:r>
            <a:br>
              <a:rPr lang="en-US" dirty="0" smtClean="0"/>
            </a:br>
            <a:endParaRPr lang="en-US" dirty="0"/>
          </a:p>
        </p:txBody>
      </p:sp>
      <p:sp>
        <p:nvSpPr>
          <p:cNvPr id="7" name="Content Placeholder 6"/>
          <p:cNvSpPr>
            <a:spLocks noGrp="1"/>
          </p:cNvSpPr>
          <p:nvPr>
            <p:ph sz="half" idx="2"/>
          </p:nvPr>
        </p:nvSpPr>
        <p:spPr/>
        <p:txBody>
          <a:bodyPr/>
          <a:lstStyle/>
          <a:p>
            <a:endParaRPr lang="en-US" dirty="0" smtClean="0"/>
          </a:p>
          <a:p>
            <a:endParaRPr lang="en-US" dirty="0" smtClean="0"/>
          </a:p>
          <a:p>
            <a:endParaRPr lang="en-US" dirty="0"/>
          </a:p>
          <a:p>
            <a:pPr marL="0" indent="0">
              <a:buNone/>
            </a:pPr>
            <a:endParaRPr lang="en-US" sz="1800" dirty="0"/>
          </a:p>
          <a:p>
            <a:r>
              <a:rPr lang="en-US" sz="1800" dirty="0" smtClean="0"/>
              <a:t>Use tripod &amp; </a:t>
            </a:r>
            <a:r>
              <a:rPr lang="en-US" sz="1800" dirty="0"/>
              <a:t>w</a:t>
            </a:r>
            <a:r>
              <a:rPr lang="en-US" sz="1800" dirty="0" smtClean="0"/>
              <a:t>ide angle lens</a:t>
            </a:r>
          </a:p>
          <a:p>
            <a:r>
              <a:rPr lang="en-US" sz="1800" dirty="0" smtClean="0"/>
              <a:t>24 </a:t>
            </a:r>
            <a:r>
              <a:rPr lang="en-US" sz="1800" dirty="0"/>
              <a:t>images for each </a:t>
            </a:r>
            <a:r>
              <a:rPr lang="en-US" sz="1800" dirty="0" smtClean="0"/>
              <a:t>panorama</a:t>
            </a:r>
          </a:p>
          <a:p>
            <a:r>
              <a:rPr lang="en-US" sz="1800" dirty="0" smtClean="0"/>
              <a:t>High resolution </a:t>
            </a:r>
            <a:r>
              <a:rPr lang="en-US" sz="1800" dirty="0"/>
              <a:t>images</a:t>
            </a:r>
          </a:p>
          <a:p>
            <a:r>
              <a:rPr lang="en-US" sz="1800" dirty="0"/>
              <a:t>Requires Stitching </a:t>
            </a:r>
            <a:r>
              <a:rPr lang="en-US" sz="1800" dirty="0" smtClean="0"/>
              <a:t>Software</a:t>
            </a:r>
            <a:endParaRPr lang="en-US" sz="18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2717" y="1095703"/>
            <a:ext cx="3283900" cy="18471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313" y="1095703"/>
            <a:ext cx="1778779" cy="184719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35" y="4399765"/>
            <a:ext cx="1459188" cy="1250732"/>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8656" y="4350960"/>
            <a:ext cx="1502043" cy="1339283"/>
          </a:xfrm>
          <a:prstGeom prst="rect">
            <a:avLst/>
          </a:prstGeom>
        </p:spPr>
      </p:pic>
      <p:sp>
        <p:nvSpPr>
          <p:cNvPr id="12" name="TextBox 11"/>
          <p:cNvSpPr txBox="1"/>
          <p:nvPr/>
        </p:nvSpPr>
        <p:spPr>
          <a:xfrm>
            <a:off x="461822" y="5598666"/>
            <a:ext cx="1744718" cy="338554"/>
          </a:xfrm>
          <a:prstGeom prst="rect">
            <a:avLst/>
          </a:prstGeom>
          <a:noFill/>
        </p:spPr>
        <p:txBody>
          <a:bodyPr wrap="square" rtlCol="0">
            <a:spAutoFit/>
          </a:bodyPr>
          <a:lstStyle/>
          <a:p>
            <a:pPr algn="ctr"/>
            <a:r>
              <a:rPr lang="en-US" sz="1600" dirty="0" smtClean="0"/>
              <a:t>Photosynth</a:t>
            </a:r>
            <a:endParaRPr lang="en-US" sz="1600" dirty="0"/>
          </a:p>
        </p:txBody>
      </p:sp>
      <p:sp>
        <p:nvSpPr>
          <p:cNvPr id="14" name="TextBox 13"/>
          <p:cNvSpPr txBox="1"/>
          <p:nvPr/>
        </p:nvSpPr>
        <p:spPr>
          <a:xfrm>
            <a:off x="2219415" y="5597094"/>
            <a:ext cx="1723697" cy="338554"/>
          </a:xfrm>
          <a:prstGeom prst="rect">
            <a:avLst/>
          </a:prstGeom>
          <a:noFill/>
        </p:spPr>
        <p:txBody>
          <a:bodyPr wrap="square" rtlCol="0">
            <a:spAutoFit/>
          </a:bodyPr>
          <a:lstStyle/>
          <a:p>
            <a:pPr algn="ctr"/>
            <a:r>
              <a:rPr lang="en-US" sz="1600" dirty="0" smtClean="0"/>
              <a:t>360 Panorama</a:t>
            </a:r>
            <a:endParaRPr lang="en-US" sz="1600"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4111" y="4548881"/>
            <a:ext cx="952500" cy="95250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6922" y="4252903"/>
            <a:ext cx="1544454" cy="1544454"/>
          </a:xfrm>
          <a:prstGeom prst="rect">
            <a:avLst/>
          </a:prstGeom>
        </p:spPr>
      </p:pic>
      <p:sp>
        <p:nvSpPr>
          <p:cNvPr id="17" name="TextBox 16"/>
          <p:cNvSpPr txBox="1"/>
          <p:nvPr/>
        </p:nvSpPr>
        <p:spPr>
          <a:xfrm>
            <a:off x="4771130" y="5598666"/>
            <a:ext cx="1566041" cy="338554"/>
          </a:xfrm>
          <a:prstGeom prst="rect">
            <a:avLst/>
          </a:prstGeom>
          <a:noFill/>
        </p:spPr>
        <p:txBody>
          <a:bodyPr wrap="square" rtlCol="0">
            <a:spAutoFit/>
          </a:bodyPr>
          <a:lstStyle/>
          <a:p>
            <a:pPr algn="ctr"/>
            <a:r>
              <a:rPr lang="en-US" sz="1600" dirty="0" smtClean="0"/>
              <a:t>Microsoft ICE</a:t>
            </a:r>
            <a:endParaRPr lang="en-US" sz="1600" dirty="0"/>
          </a:p>
        </p:txBody>
      </p:sp>
      <p:sp>
        <p:nvSpPr>
          <p:cNvPr id="18" name="TextBox 17"/>
          <p:cNvSpPr txBox="1"/>
          <p:nvPr/>
        </p:nvSpPr>
        <p:spPr>
          <a:xfrm>
            <a:off x="6576922" y="5598666"/>
            <a:ext cx="1566041" cy="338554"/>
          </a:xfrm>
          <a:prstGeom prst="rect">
            <a:avLst/>
          </a:prstGeom>
          <a:noFill/>
        </p:spPr>
        <p:txBody>
          <a:bodyPr wrap="square" rtlCol="0">
            <a:spAutoFit/>
          </a:bodyPr>
          <a:lstStyle/>
          <a:p>
            <a:pPr algn="ctr"/>
            <a:r>
              <a:rPr lang="en-US" sz="1600" dirty="0" err="1" smtClean="0"/>
              <a:t>Hugin</a:t>
            </a:r>
            <a:endParaRPr lang="en-US" sz="1600" dirty="0"/>
          </a:p>
        </p:txBody>
      </p:sp>
    </p:spTree>
    <p:extLst>
      <p:ext uri="{BB962C8B-B14F-4D97-AF65-F5344CB8AC3E}">
        <p14:creationId xmlns:p14="http://schemas.microsoft.com/office/powerpoint/2010/main" val="2637423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Images</a:t>
            </a:r>
            <a:endParaRPr lang="en-US" dirty="0"/>
          </a:p>
        </p:txBody>
      </p:sp>
      <p:sp>
        <p:nvSpPr>
          <p:cNvPr id="7" name="TextBox 6"/>
          <p:cNvSpPr txBox="1"/>
          <p:nvPr/>
        </p:nvSpPr>
        <p:spPr>
          <a:xfrm>
            <a:off x="436181" y="998483"/>
            <a:ext cx="4556234" cy="4154984"/>
          </a:xfrm>
          <a:prstGeom prst="rect">
            <a:avLst/>
          </a:prstGeom>
          <a:noFill/>
        </p:spPr>
        <p:txBody>
          <a:bodyPr wrap="square" rtlCol="0">
            <a:spAutoFit/>
          </a:bodyPr>
          <a:lstStyle/>
          <a:p>
            <a:r>
              <a:rPr lang="en-US" dirty="0"/>
              <a:t>Resulting images must be 2:1 ratio </a:t>
            </a:r>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574" y="3378559"/>
            <a:ext cx="1799091" cy="1784099"/>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5574" y="1492394"/>
            <a:ext cx="3337034" cy="1668517"/>
          </a:xfrm>
          <a:prstGeom prst="rect">
            <a:avLst/>
          </a:prstGeom>
        </p:spPr>
      </p:pic>
      <p:sp>
        <p:nvSpPr>
          <p:cNvPr id="21" name="TextBox 20"/>
          <p:cNvSpPr txBox="1"/>
          <p:nvPr/>
        </p:nvSpPr>
        <p:spPr>
          <a:xfrm>
            <a:off x="530773" y="5284052"/>
            <a:ext cx="8295290" cy="1046440"/>
          </a:xfrm>
          <a:prstGeom prst="rect">
            <a:avLst/>
          </a:prstGeom>
          <a:noFill/>
        </p:spPr>
        <p:txBody>
          <a:bodyPr wrap="square" rtlCol="0">
            <a:spAutoFit/>
          </a:bodyPr>
          <a:lstStyle/>
          <a:p>
            <a:r>
              <a:rPr lang="en-US" dirty="0" smtClean="0"/>
              <a:t>Naming Convention:  </a:t>
            </a:r>
          </a:p>
          <a:p>
            <a:r>
              <a:rPr lang="en-US" sz="1400" dirty="0" smtClean="0"/>
              <a:t>'http://skin-dev.searshc.com/Skin20ISV/1570/'+</a:t>
            </a:r>
            <a:r>
              <a:rPr lang="en-US" sz="1400" dirty="0" err="1" smtClean="0"/>
              <a:t>pano</a:t>
            </a:r>
            <a:r>
              <a:rPr lang="en-US" sz="1400" dirty="0" smtClean="0"/>
              <a:t>+‘-tiles'+'/'+</a:t>
            </a:r>
            <a:r>
              <a:rPr lang="en-US" sz="1400" dirty="0" err="1" smtClean="0"/>
              <a:t>pano</a:t>
            </a:r>
            <a:r>
              <a:rPr lang="en-US" sz="1400" dirty="0" smtClean="0"/>
              <a:t>+'_'+zoom+'_'+</a:t>
            </a:r>
            <a:r>
              <a:rPr lang="en-US" sz="1400" dirty="0" err="1" smtClean="0"/>
              <a:t>tileX</a:t>
            </a:r>
            <a:r>
              <a:rPr lang="en-US" sz="1400" dirty="0" smtClean="0"/>
              <a:t>+'_'+tileY+'.jpg'</a:t>
            </a:r>
          </a:p>
          <a:p>
            <a:endParaRPr lang="en-US" dirty="0"/>
          </a:p>
        </p:txBody>
      </p:sp>
      <p:sp>
        <p:nvSpPr>
          <p:cNvPr id="22" name="TextBox 21"/>
          <p:cNvSpPr txBox="1"/>
          <p:nvPr/>
        </p:nvSpPr>
        <p:spPr>
          <a:xfrm>
            <a:off x="5381298" y="998483"/>
            <a:ext cx="3552496" cy="830997"/>
          </a:xfrm>
          <a:prstGeom prst="rect">
            <a:avLst/>
          </a:prstGeom>
          <a:noFill/>
        </p:spPr>
        <p:txBody>
          <a:bodyPr wrap="square" rtlCol="0">
            <a:spAutoFit/>
          </a:bodyPr>
          <a:lstStyle/>
          <a:p>
            <a:r>
              <a:rPr lang="en-US" dirty="0" smtClean="0"/>
              <a:t>Cut images for zoom levels</a:t>
            </a:r>
          </a:p>
          <a:p>
            <a:endParaRPr lang="en-US" dirty="0" smtClean="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6346" y="1492396"/>
            <a:ext cx="3337034" cy="1678429"/>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2762" y="3341250"/>
            <a:ext cx="2811312" cy="1858719"/>
          </a:xfrm>
          <a:prstGeom prst="rect">
            <a:avLst/>
          </a:prstGeom>
        </p:spPr>
      </p:pic>
      <p:sp>
        <p:nvSpPr>
          <p:cNvPr id="25" name="TextBox 24"/>
          <p:cNvSpPr txBox="1"/>
          <p:nvPr/>
        </p:nvSpPr>
        <p:spPr>
          <a:xfrm>
            <a:off x="6264165" y="3341250"/>
            <a:ext cx="2343807" cy="1569660"/>
          </a:xfrm>
          <a:prstGeom prst="rect">
            <a:avLst/>
          </a:prstGeom>
          <a:noFill/>
        </p:spPr>
        <p:txBody>
          <a:bodyPr wrap="square" rtlCol="0">
            <a:spAutoFit/>
          </a:bodyPr>
          <a:lstStyle/>
          <a:p>
            <a:r>
              <a:rPr lang="en-US" dirty="0" smtClean="0"/>
              <a:t>lobby_3_1_1.jpg</a:t>
            </a:r>
          </a:p>
          <a:p>
            <a:r>
              <a:rPr lang="en-US" dirty="0"/>
              <a:t>l</a:t>
            </a:r>
            <a:r>
              <a:rPr lang="en-US" dirty="0" smtClean="0"/>
              <a:t>obby_3_2_1.jpg</a:t>
            </a:r>
          </a:p>
          <a:p>
            <a:r>
              <a:rPr lang="en-US" dirty="0"/>
              <a:t>l</a:t>
            </a:r>
            <a:r>
              <a:rPr lang="en-US" dirty="0" smtClean="0"/>
              <a:t>obby_3_3_1.jpg</a:t>
            </a:r>
          </a:p>
          <a:p>
            <a:r>
              <a:rPr lang="en-US" dirty="0" smtClean="0"/>
              <a:t>…</a:t>
            </a:r>
            <a:endParaRPr lang="en-US" dirty="0"/>
          </a:p>
        </p:txBody>
      </p:sp>
    </p:spTree>
    <p:extLst>
      <p:ext uri="{BB962C8B-B14F-4D97-AF65-F5344CB8AC3E}">
        <p14:creationId xmlns:p14="http://schemas.microsoft.com/office/powerpoint/2010/main" val="11176131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 Builder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494" y="849137"/>
            <a:ext cx="8865989" cy="3922558"/>
          </a:xfrm>
        </p:spPr>
      </p:pic>
      <p:sp>
        <p:nvSpPr>
          <p:cNvPr id="5" name="TextBox 4"/>
          <p:cNvSpPr txBox="1"/>
          <p:nvPr/>
        </p:nvSpPr>
        <p:spPr>
          <a:xfrm>
            <a:off x="241738" y="4992414"/>
            <a:ext cx="8639503" cy="830997"/>
          </a:xfrm>
          <a:prstGeom prst="rect">
            <a:avLst/>
          </a:prstGeom>
          <a:noFill/>
        </p:spPr>
        <p:txBody>
          <a:bodyPr wrap="square" rtlCol="0">
            <a:spAutoFit/>
          </a:bodyPr>
          <a:lstStyle/>
          <a:p>
            <a:r>
              <a:rPr lang="en-US" dirty="0" smtClean="0">
                <a:latin typeface="Arial" pitchFamily="34" charset="0"/>
                <a:cs typeface="Arial" pitchFamily="34" charset="0"/>
              </a:rPr>
              <a:t>A tool we used to </a:t>
            </a:r>
            <a:r>
              <a:rPr lang="en-US" dirty="0">
                <a:latin typeface="Arial" pitchFamily="34" charset="0"/>
                <a:cs typeface="Arial" pitchFamily="34" charset="0"/>
              </a:rPr>
              <a:t>add locations to </a:t>
            </a:r>
            <a:r>
              <a:rPr lang="en-US" dirty="0" smtClean="0">
                <a:latin typeface="Arial" pitchFamily="34" charset="0"/>
                <a:cs typeface="Arial" pitchFamily="34" charset="0"/>
              </a:rPr>
              <a:t>the database</a:t>
            </a:r>
          </a:p>
          <a:p>
            <a:r>
              <a:rPr lang="en-US" dirty="0" smtClean="0">
                <a:latin typeface="Arial" pitchFamily="34" charset="0"/>
                <a:cs typeface="Arial" pitchFamily="34" charset="0"/>
              </a:rPr>
              <a:t>Allows us to draw points and paths for each department</a:t>
            </a:r>
            <a:endParaRPr lang="en-US" dirty="0">
              <a:latin typeface="Arial" pitchFamily="34" charset="0"/>
              <a:cs typeface="Arial" pitchFamily="34" charset="0"/>
            </a:endParaRPr>
          </a:p>
        </p:txBody>
      </p:sp>
    </p:spTree>
    <p:extLst>
      <p:ext uri="{BB962C8B-B14F-4D97-AF65-F5344CB8AC3E}">
        <p14:creationId xmlns:p14="http://schemas.microsoft.com/office/powerpoint/2010/main" val="2231895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Street View Builder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54" y="1008994"/>
            <a:ext cx="8820740" cy="4465962"/>
          </a:xfrm>
        </p:spPr>
      </p:pic>
      <p:sp>
        <p:nvSpPr>
          <p:cNvPr id="5" name="TextBox 4"/>
          <p:cNvSpPr txBox="1"/>
          <p:nvPr/>
        </p:nvSpPr>
        <p:spPr>
          <a:xfrm flipV="1">
            <a:off x="157654" y="1187670"/>
            <a:ext cx="3594538" cy="1597574"/>
          </a:xfrm>
          <a:prstGeom prst="rect">
            <a:avLst/>
          </a:prstGeom>
          <a:noFill/>
        </p:spPr>
        <p:txBody>
          <a:bodyPr wrap="square" rtlCol="0">
            <a:spAutoFit/>
          </a:bodyPr>
          <a:lstStyle/>
          <a:p>
            <a:endParaRPr lang="en-US" dirty="0"/>
          </a:p>
        </p:txBody>
      </p:sp>
      <p:sp>
        <p:nvSpPr>
          <p:cNvPr id="7" name="TextBox 6"/>
          <p:cNvSpPr txBox="1"/>
          <p:nvPr/>
        </p:nvSpPr>
        <p:spPr>
          <a:xfrm>
            <a:off x="157654" y="1554136"/>
            <a:ext cx="3668113" cy="2462213"/>
          </a:xfrm>
          <a:prstGeom prst="rect">
            <a:avLst/>
          </a:prstGeom>
          <a:noFill/>
        </p:spPr>
        <p:txBody>
          <a:bodyPr wrap="square" rtlCol="0">
            <a:spAutoFit/>
          </a:bodyPr>
          <a:lstStyle/>
          <a:p>
            <a:r>
              <a:rPr lang="en-US" sz="1600" dirty="0">
                <a:latin typeface="Arial" pitchFamily="34" charset="0"/>
                <a:cs typeface="Arial" pitchFamily="34" charset="0"/>
              </a:rPr>
              <a:t>Uploads panoramas to </a:t>
            </a:r>
            <a:r>
              <a:rPr lang="en-US" sz="1600" dirty="0" smtClean="0">
                <a:latin typeface="Arial" pitchFamily="34" charset="0"/>
                <a:cs typeface="Arial" pitchFamily="34" charset="0"/>
              </a:rPr>
              <a:t>server</a:t>
            </a:r>
          </a:p>
          <a:p>
            <a:r>
              <a:rPr lang="en-US" sz="1600" dirty="0">
                <a:latin typeface="Arial" pitchFamily="34" charset="0"/>
                <a:cs typeface="Arial" pitchFamily="34" charset="0"/>
              </a:rPr>
              <a:t/>
            </a:r>
            <a:br>
              <a:rPr lang="en-US" sz="1600" dirty="0">
                <a:latin typeface="Arial" pitchFamily="34" charset="0"/>
                <a:cs typeface="Arial" pitchFamily="34" charset="0"/>
              </a:rPr>
            </a:br>
            <a:r>
              <a:rPr lang="en-US" sz="1600" dirty="0">
                <a:latin typeface="Arial" pitchFamily="34" charset="0"/>
                <a:cs typeface="Arial" pitchFamily="34" charset="0"/>
              </a:rPr>
              <a:t>Attaches panorama to </a:t>
            </a:r>
            <a:r>
              <a:rPr lang="en-US" sz="1600" dirty="0" smtClean="0">
                <a:latin typeface="Arial" pitchFamily="34" charset="0"/>
                <a:cs typeface="Arial" pitchFamily="34" charset="0"/>
              </a:rPr>
              <a:t>a location id </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Creates </a:t>
            </a:r>
            <a:r>
              <a:rPr lang="en-US" sz="1600" dirty="0">
                <a:latin typeface="Arial" pitchFamily="34" charset="0"/>
                <a:cs typeface="Arial" pitchFamily="34" charset="0"/>
              </a:rPr>
              <a:t>links between panoramas </a:t>
            </a:r>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r>
              <a:rPr lang="en-US" sz="1600" dirty="0" smtClean="0">
                <a:latin typeface="Arial" pitchFamily="34" charset="0"/>
                <a:cs typeface="Arial" pitchFamily="34" charset="0"/>
              </a:rPr>
              <a:t>Preview street </a:t>
            </a:r>
            <a:r>
              <a:rPr lang="en-US" sz="1600" dirty="0" err="1" smtClean="0">
                <a:latin typeface="Arial" pitchFamily="34" charset="0"/>
                <a:cs typeface="Arial" pitchFamily="34" charset="0"/>
              </a:rPr>
              <a:t>vuew</a:t>
            </a:r>
            <a:r>
              <a:rPr lang="en-US" sz="1600" dirty="0" smtClean="0">
                <a:latin typeface="Arial" pitchFamily="34" charset="0"/>
                <a:cs typeface="Arial" pitchFamily="34" charset="0"/>
              </a:rPr>
              <a:t> </a:t>
            </a:r>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Adjust headings</a:t>
            </a:r>
            <a:endParaRPr lang="en-US" sz="1600" dirty="0">
              <a:latin typeface="Arial" pitchFamily="34" charset="0"/>
              <a:cs typeface="Arial" pitchFamily="34" charset="0"/>
            </a:endParaRPr>
          </a:p>
          <a:p>
            <a:endParaRPr lang="en-US" sz="1000" dirty="0"/>
          </a:p>
        </p:txBody>
      </p:sp>
    </p:spTree>
    <p:extLst>
      <p:ext uri="{BB962C8B-B14F-4D97-AF65-F5344CB8AC3E}">
        <p14:creationId xmlns:p14="http://schemas.microsoft.com/office/powerpoint/2010/main" val="421588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 and Challenges</a:t>
            </a:r>
            <a:endParaRPr lang="en-US" dirty="0"/>
          </a:p>
        </p:txBody>
      </p:sp>
      <p:sp>
        <p:nvSpPr>
          <p:cNvPr id="3" name="Content Placeholder 2"/>
          <p:cNvSpPr>
            <a:spLocks noGrp="1"/>
          </p:cNvSpPr>
          <p:nvPr>
            <p:ph idx="1"/>
          </p:nvPr>
        </p:nvSpPr>
        <p:spPr/>
        <p:txBody>
          <a:bodyPr/>
          <a:lstStyle/>
          <a:p>
            <a:r>
              <a:rPr lang="en-US" dirty="0"/>
              <a:t>Opportunity: </a:t>
            </a:r>
            <a:endParaRPr lang="en-US" dirty="0"/>
          </a:p>
          <a:p>
            <a:pPr lvl="1"/>
            <a:r>
              <a:rPr lang="en-US" sz="1600" dirty="0" smtClean="0"/>
              <a:t>B2C </a:t>
            </a:r>
            <a:r>
              <a:rPr lang="en-US" sz="1600" dirty="0"/>
              <a:t>- First mover in retail to offer virtual tour of the store with integrated deals.</a:t>
            </a:r>
          </a:p>
          <a:p>
            <a:pPr lvl="1"/>
            <a:r>
              <a:rPr lang="en-US" sz="1600" dirty="0"/>
              <a:t>B2B - Opportunity to patent the process and offer as a service to other businesses(</a:t>
            </a:r>
            <a:r>
              <a:rPr lang="en-US" sz="1600" dirty="0" err="1"/>
              <a:t>Eg</a:t>
            </a:r>
            <a:r>
              <a:rPr lang="en-US" sz="1600" dirty="0"/>
              <a:t>: Malls, Airport)</a:t>
            </a:r>
          </a:p>
          <a:p>
            <a:pPr lvl="1"/>
            <a:r>
              <a:rPr lang="en-US" sz="1600" dirty="0"/>
              <a:t>Allows Sears to push new in-store initiatives to users using a virtual tour and draw customers to their stores. (</a:t>
            </a:r>
            <a:r>
              <a:rPr lang="en-US" sz="1600" dirty="0" err="1"/>
              <a:t>Eg</a:t>
            </a:r>
            <a:r>
              <a:rPr lang="en-US" sz="1600" dirty="0"/>
              <a:t>: Fit Studio)</a:t>
            </a:r>
          </a:p>
          <a:p>
            <a:pPr lvl="1"/>
            <a:r>
              <a:rPr lang="en-US" sz="1600" dirty="0"/>
              <a:t>Gives the customers an opportunity to view the store online and review the </a:t>
            </a:r>
            <a:r>
              <a:rPr lang="en-US" sz="1600" dirty="0" smtClean="0"/>
              <a:t>products.</a:t>
            </a:r>
            <a:endParaRPr lang="en-US" sz="1600" dirty="0"/>
          </a:p>
          <a:p>
            <a:r>
              <a:rPr lang="en-US" dirty="0" smtClean="0"/>
              <a:t>Challenges</a:t>
            </a:r>
            <a:r>
              <a:rPr lang="en-US" dirty="0"/>
              <a:t>: </a:t>
            </a:r>
            <a:endParaRPr lang="en-US" dirty="0" smtClean="0"/>
          </a:p>
          <a:p>
            <a:pPr lvl="1"/>
            <a:r>
              <a:rPr lang="en-US" sz="1600" smtClean="0"/>
              <a:t>Scaling </a:t>
            </a:r>
            <a:r>
              <a:rPr lang="en-US" sz="1600" dirty="0" smtClean="0"/>
              <a:t>process to hundred of stores</a:t>
            </a:r>
            <a:endParaRPr lang="en-US" sz="1800" dirty="0" smtClean="0"/>
          </a:p>
          <a:p>
            <a:pPr lvl="1"/>
            <a:r>
              <a:rPr lang="en-US" sz="1800" dirty="0" smtClean="0"/>
              <a:t>Maintaining privacy of customers captured in panoramas  </a:t>
            </a:r>
          </a:p>
          <a:p>
            <a:pPr lvl="1"/>
            <a:r>
              <a:rPr lang="en-US" sz="1800" dirty="0" smtClean="0"/>
              <a:t>Adapting to constantly changing floor plans</a:t>
            </a:r>
          </a:p>
        </p:txBody>
      </p:sp>
    </p:spTree>
    <p:extLst>
      <p:ext uri="{BB962C8B-B14F-4D97-AF65-F5344CB8AC3E}">
        <p14:creationId xmlns:p14="http://schemas.microsoft.com/office/powerpoint/2010/main" val="194265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Accomplishments</a:t>
            </a:r>
            <a:endParaRPr lang="en-US" dirty="0"/>
          </a:p>
        </p:txBody>
      </p:sp>
      <p:sp>
        <p:nvSpPr>
          <p:cNvPr id="3" name="Content Placeholder 2"/>
          <p:cNvSpPr>
            <a:spLocks noGrp="1"/>
          </p:cNvSpPr>
          <p:nvPr>
            <p:ph idx="1"/>
          </p:nvPr>
        </p:nvSpPr>
        <p:spPr/>
        <p:txBody>
          <a:bodyPr/>
          <a:lstStyle/>
          <a:p>
            <a:r>
              <a:rPr lang="en-US" sz="1800" dirty="0"/>
              <a:t>Designed an end-to-end process to create Indoor Street </a:t>
            </a:r>
            <a:r>
              <a:rPr lang="en-US" sz="1800" dirty="0" smtClean="0"/>
              <a:t>View</a:t>
            </a:r>
          </a:p>
          <a:p>
            <a:r>
              <a:rPr lang="en-US" sz="1800" dirty="0" smtClean="0"/>
              <a:t>Reviewed </a:t>
            </a:r>
            <a:r>
              <a:rPr lang="en-US" sz="1800" dirty="0"/>
              <a:t>various </a:t>
            </a:r>
            <a:r>
              <a:rPr lang="en-US" sz="1800" dirty="0" err="1"/>
              <a:t>softwares</a:t>
            </a:r>
            <a:r>
              <a:rPr lang="en-US" sz="1800" dirty="0"/>
              <a:t> and applications that can be used </a:t>
            </a:r>
            <a:endParaRPr lang="en-US" sz="1800" dirty="0" smtClean="0"/>
          </a:p>
          <a:p>
            <a:r>
              <a:rPr lang="en-US" sz="1800" dirty="0" smtClean="0"/>
              <a:t>Integrated </a:t>
            </a:r>
            <a:r>
              <a:rPr lang="en-US" sz="1800" dirty="0"/>
              <a:t>Google Maps API with </a:t>
            </a:r>
            <a:r>
              <a:rPr lang="en-US" sz="1800" dirty="0" smtClean="0"/>
              <a:t>SKIN</a:t>
            </a:r>
          </a:p>
          <a:p>
            <a:r>
              <a:rPr lang="en-US" sz="1800" dirty="0" smtClean="0"/>
              <a:t>Built </a:t>
            </a:r>
            <a:r>
              <a:rPr lang="en-US" sz="1800" dirty="0"/>
              <a:t>Street View tool(Associate App) to support project </a:t>
            </a:r>
            <a:r>
              <a:rPr lang="en-US" sz="1800" dirty="0" smtClean="0"/>
              <a:t>development</a:t>
            </a:r>
          </a:p>
          <a:p>
            <a:r>
              <a:rPr lang="en-US" sz="1800" dirty="0" smtClean="0"/>
              <a:t>Developed </a:t>
            </a:r>
            <a:r>
              <a:rPr lang="en-US" sz="1800" dirty="0"/>
              <a:t>web based application to work with mobile </a:t>
            </a:r>
            <a:endParaRPr lang="en-US" sz="1800" dirty="0" smtClean="0"/>
          </a:p>
          <a:p>
            <a:r>
              <a:rPr lang="en-US" sz="1800" dirty="0" smtClean="0"/>
              <a:t>Developed </a:t>
            </a:r>
            <a:r>
              <a:rPr lang="en-US" sz="1800" dirty="0"/>
              <a:t>a platform to integrate deals from </a:t>
            </a:r>
            <a:r>
              <a:rPr lang="en-US" sz="1800" dirty="0" err="1"/>
              <a:t>ShopLocal</a:t>
            </a:r>
            <a:r>
              <a:rPr lang="en-US" sz="1800" dirty="0"/>
              <a:t> with Street </a:t>
            </a:r>
            <a:r>
              <a:rPr lang="en-US" sz="1800" dirty="0" smtClean="0"/>
              <a:t>View</a:t>
            </a:r>
          </a:p>
          <a:p>
            <a:r>
              <a:rPr lang="en-US" sz="1800" dirty="0" smtClean="0"/>
              <a:t>Used </a:t>
            </a:r>
            <a:r>
              <a:rPr lang="en-US" sz="1800" dirty="0"/>
              <a:t>all the knowledge gained to develop a working model of Indoor street view for Sears Store in </a:t>
            </a:r>
            <a:r>
              <a:rPr lang="en-US" sz="1800" dirty="0" err="1" smtClean="0"/>
              <a:t>Woodfield</a:t>
            </a:r>
            <a:endParaRPr lang="en-US" sz="1800" dirty="0"/>
          </a:p>
          <a:p>
            <a:r>
              <a:rPr lang="en-US" sz="1800" dirty="0" smtClean="0"/>
              <a:t>Implemented </a:t>
            </a:r>
            <a:r>
              <a:rPr lang="en-US" sz="1800" dirty="0"/>
              <a:t>front end web application using Google Maps </a:t>
            </a:r>
            <a:r>
              <a:rPr lang="en-US" sz="1800" dirty="0" smtClean="0"/>
              <a:t>API</a:t>
            </a:r>
          </a:p>
          <a:p>
            <a:r>
              <a:rPr lang="en-US" sz="1800" dirty="0" smtClean="0"/>
              <a:t>Captured </a:t>
            </a:r>
            <a:r>
              <a:rPr lang="en-US" sz="1800" dirty="0"/>
              <a:t>panoramic images of Sears </a:t>
            </a:r>
            <a:r>
              <a:rPr lang="en-US" sz="1800" dirty="0" err="1"/>
              <a:t>Woodfield</a:t>
            </a:r>
            <a:r>
              <a:rPr lang="en-US" sz="1800" dirty="0"/>
              <a:t> </a:t>
            </a:r>
            <a:r>
              <a:rPr lang="en-US" sz="1800" dirty="0" smtClean="0"/>
              <a:t>Mall</a:t>
            </a:r>
            <a:endParaRPr lang="en-US" sz="1800" dirty="0"/>
          </a:p>
          <a:p>
            <a:r>
              <a:rPr lang="en-US" sz="1800" dirty="0" smtClean="0"/>
              <a:t>Stitched </a:t>
            </a:r>
            <a:r>
              <a:rPr lang="en-US" sz="1800" dirty="0"/>
              <a:t>and processed images for indoor street </a:t>
            </a:r>
            <a:r>
              <a:rPr lang="en-US" sz="1800" dirty="0" smtClean="0"/>
              <a:t>view</a:t>
            </a:r>
          </a:p>
          <a:p>
            <a:r>
              <a:rPr lang="en-US" sz="1800" dirty="0" smtClean="0"/>
              <a:t>Integrated </a:t>
            </a:r>
            <a:r>
              <a:rPr lang="en-US" sz="1800" dirty="0"/>
              <a:t>existing SKIN map technologies</a:t>
            </a:r>
          </a:p>
          <a:p>
            <a:pPr marL="0" indent="0">
              <a:buNone/>
            </a:pPr>
            <a:r>
              <a:rPr lang="en-US" sz="1800" dirty="0" smtClean="0"/>
              <a:t/>
            </a:r>
            <a:br>
              <a:rPr lang="en-US" sz="1800" dirty="0" smtClean="0"/>
            </a:br>
            <a:endParaRPr lang="en-US" sz="1800" dirty="0"/>
          </a:p>
        </p:txBody>
      </p:sp>
    </p:spTree>
    <p:extLst>
      <p:ext uri="{BB962C8B-B14F-4D97-AF65-F5344CB8AC3E}">
        <p14:creationId xmlns:p14="http://schemas.microsoft.com/office/powerpoint/2010/main" val="353592802"/>
      </p:ext>
    </p:extLst>
  </p:cSld>
  <p:clrMapOvr>
    <a:masterClrMapping/>
  </p:clrMapOvr>
</p:sld>
</file>

<file path=ppt/theme/theme1.xml><?xml version="1.0" encoding="utf-8"?>
<a:theme xmlns:a="http://schemas.openxmlformats.org/drawingml/2006/main" name="SHC Template">
  <a:themeElements>
    <a:clrScheme name="SHC Template 9">
      <a:dk1>
        <a:srgbClr val="000000"/>
      </a:dk1>
      <a:lt1>
        <a:srgbClr val="FFFFFF"/>
      </a:lt1>
      <a:dk2>
        <a:srgbClr val="000066"/>
      </a:dk2>
      <a:lt2>
        <a:srgbClr val="666699"/>
      </a:lt2>
      <a:accent1>
        <a:srgbClr val="008080"/>
      </a:accent1>
      <a:accent2>
        <a:srgbClr val="FFCC66"/>
      </a:accent2>
      <a:accent3>
        <a:srgbClr val="FFFFFF"/>
      </a:accent3>
      <a:accent4>
        <a:srgbClr val="000000"/>
      </a:accent4>
      <a:accent5>
        <a:srgbClr val="AAC0C0"/>
      </a:accent5>
      <a:accent6>
        <a:srgbClr val="E7B95C"/>
      </a:accent6>
      <a:hlink>
        <a:srgbClr val="003399"/>
      </a:hlink>
      <a:folHlink>
        <a:srgbClr val="CC0000"/>
      </a:folHlink>
    </a:clrScheme>
    <a:fontScheme name="SH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HC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HC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C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C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C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C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HC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HC Template 8">
        <a:dk1>
          <a:srgbClr val="000000"/>
        </a:dk1>
        <a:lt1>
          <a:srgbClr val="FFFFFF"/>
        </a:lt1>
        <a:dk2>
          <a:srgbClr val="B2B2B2"/>
        </a:dk2>
        <a:lt2>
          <a:srgbClr val="FFCC66"/>
        </a:lt2>
        <a:accent1>
          <a:srgbClr val="008080"/>
        </a:accent1>
        <a:accent2>
          <a:srgbClr val="FFCC66"/>
        </a:accent2>
        <a:accent3>
          <a:srgbClr val="D5D5D5"/>
        </a:accent3>
        <a:accent4>
          <a:srgbClr val="DADADA"/>
        </a:accent4>
        <a:accent5>
          <a:srgbClr val="AAC0C0"/>
        </a:accent5>
        <a:accent6>
          <a:srgbClr val="E7B95C"/>
        </a:accent6>
        <a:hlink>
          <a:srgbClr val="003399"/>
        </a:hlink>
        <a:folHlink>
          <a:srgbClr val="CC0000"/>
        </a:folHlink>
      </a:clrScheme>
      <a:clrMap bg1="dk2" tx1="lt1" bg2="dk1" tx2="lt2" accent1="accent1" accent2="accent2" accent3="accent3" accent4="accent4" accent5="accent5" accent6="accent6" hlink="hlink" folHlink="folHlink"/>
    </a:extraClrScheme>
    <a:extraClrScheme>
      <a:clrScheme name="SHC Template 9">
        <a:dk1>
          <a:srgbClr val="000000"/>
        </a:dk1>
        <a:lt1>
          <a:srgbClr val="FFFFFF"/>
        </a:lt1>
        <a:dk2>
          <a:srgbClr val="000066"/>
        </a:dk2>
        <a:lt2>
          <a:srgbClr val="666699"/>
        </a:lt2>
        <a:accent1>
          <a:srgbClr val="008080"/>
        </a:accent1>
        <a:accent2>
          <a:srgbClr val="FFCC66"/>
        </a:accent2>
        <a:accent3>
          <a:srgbClr val="FFFFFF"/>
        </a:accent3>
        <a:accent4>
          <a:srgbClr val="000000"/>
        </a:accent4>
        <a:accent5>
          <a:srgbClr val="AAC0C0"/>
        </a:accent5>
        <a:accent6>
          <a:srgbClr val="E7B95C"/>
        </a:accent6>
        <a:hlink>
          <a:srgbClr val="003399"/>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8089</TotalTime>
  <Words>1076</Words>
  <Application>Microsoft Office PowerPoint</Application>
  <PresentationFormat>On-screen Show (4:3)</PresentationFormat>
  <Paragraphs>164</Paragraphs>
  <Slides>13</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Times New Roman</vt:lpstr>
      <vt:lpstr>Arial</vt:lpstr>
      <vt:lpstr>Wingdings</vt:lpstr>
      <vt:lpstr>SHC Template</vt:lpstr>
      <vt:lpstr>Microsoft PowerPoint Presentation</vt:lpstr>
      <vt:lpstr>Indoor Street View   Terence Zhao</vt:lpstr>
      <vt:lpstr>Business opportunity</vt:lpstr>
      <vt:lpstr>Plan Locations</vt:lpstr>
      <vt:lpstr>Creating Panoramic Images</vt:lpstr>
      <vt:lpstr>Processing Images</vt:lpstr>
      <vt:lpstr>Generic Builder Interface</vt:lpstr>
      <vt:lpstr>Street View Builder Interface</vt:lpstr>
      <vt:lpstr>Opportunity and Challenges</vt:lpstr>
      <vt:lpstr>Accomplishments</vt:lpstr>
      <vt:lpstr>Next Steps/ Future Roadmap</vt:lpstr>
      <vt:lpstr>Our Learnings</vt:lpstr>
      <vt:lpstr>Acknowledgements</vt:lpstr>
      <vt:lpstr>PowerPoint Presentation</vt:lpstr>
    </vt:vector>
  </TitlesOfParts>
  <Manager>Amanda Faber - Corporate Communication</Manager>
  <Company>Sears Holdings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Template</dc:title>
  <dc:creator>Chuck Jones - Corporate Services</dc:creator>
  <cp:lastModifiedBy>Zhao, Terence</cp:lastModifiedBy>
  <cp:revision>190</cp:revision>
  <cp:lastPrinted>2006-08-16T14:46:13Z</cp:lastPrinted>
  <dcterms:created xsi:type="dcterms:W3CDTF">2005-01-25T22:11:56Z</dcterms:created>
  <dcterms:modified xsi:type="dcterms:W3CDTF">2012-08-17T22:26:33Z</dcterms:modified>
  <cp:category/>
</cp:coreProperties>
</file>