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9" d="100"/>
          <a:sy n="119" d="100"/>
        </p:scale>
        <p:origin x="120" y="2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543E-5B6D-F042-A755-9B415FE83747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E22E7-6D2E-8149-B4CB-9319ADA91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1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E62F6-CEF4-441B-A1B5-113F8C9CE32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D35A-DE7B-284D-B413-EDAFB572B6AD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675D-DEFB-7949-A51E-CB2E1DA3C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377151"/>
            <a:ext cx="8464550" cy="43088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>
                <a:latin typeface="Arial"/>
                <a:cs typeface="Arial"/>
              </a:rPr>
              <a:t>Indoor Street View for SKIN</a:t>
            </a:r>
            <a:endParaRPr lang="en-US" sz="1400" b="0" i="1" dirty="0" smtClean="0">
              <a:latin typeface="Arial"/>
              <a:cs typeface="Arial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8488" y="925286"/>
            <a:ext cx="8158163" cy="21771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1435" tIns="0" rIns="0" bIns="0"/>
          <a:lstStyle/>
          <a:p>
            <a:pPr marL="114294" indent="-114294" eaLnBrk="1" hangingPunct="1"/>
            <a:r>
              <a:rPr lang="en-US" sz="1000" b="1" i="1" dirty="0" smtClean="0">
                <a:solidFill>
                  <a:srgbClr val="000066"/>
                </a:solidFill>
                <a:latin typeface="Arial" charset="0"/>
              </a:rPr>
              <a:t>Providing the immersive experience of Google Maps Street View  </a:t>
            </a:r>
            <a:r>
              <a:rPr lang="en-US" sz="1000" b="1" i="1" smtClean="0">
                <a:solidFill>
                  <a:srgbClr val="000066"/>
                </a:solidFill>
                <a:latin typeface="Arial" charset="0"/>
              </a:rPr>
              <a:t>for navigating indoor </a:t>
            </a:r>
            <a:r>
              <a:rPr lang="en-US" sz="1000" b="1" i="1" dirty="0" smtClean="0">
                <a:solidFill>
                  <a:srgbClr val="000066"/>
                </a:solidFill>
                <a:latin typeface="Arial" charset="0"/>
              </a:rPr>
              <a:t>locations </a:t>
            </a:r>
            <a:endParaRPr lang="en-US" sz="1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98488" y="1187447"/>
            <a:ext cx="3744912" cy="421566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1435" tIns="0" rIns="0" bIns="0"/>
          <a:lstStyle/>
          <a:p>
            <a:pPr marL="114294" indent="-114294" eaLnBrk="1" hangingPunct="1"/>
            <a:r>
              <a:rPr lang="en-US" sz="1000" b="1" u="sng" dirty="0">
                <a:solidFill>
                  <a:srgbClr val="000066"/>
                </a:solidFill>
                <a:latin typeface="Arial" charset="0"/>
              </a:rPr>
              <a:t>Problem Statement</a:t>
            </a:r>
            <a:endParaRPr lang="en-US" sz="1000" dirty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Implement Indoor Street View (ISV) feature for Sears Kmart Indoor Navigation (SKIN) web view</a:t>
            </a:r>
            <a:endParaRPr lang="en-US" sz="1000" i="1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endParaRPr lang="en-US" sz="1000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endParaRPr lang="en-US" sz="1000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r>
              <a:rPr lang="en-US" sz="1000" b="1" u="sng" dirty="0">
                <a:solidFill>
                  <a:srgbClr val="000066"/>
                </a:solidFill>
                <a:latin typeface="Arial" charset="0"/>
              </a:rPr>
              <a:t>Business </a:t>
            </a:r>
            <a:r>
              <a:rPr lang="en-US" sz="1000" b="1" u="sng" dirty="0" smtClean="0">
                <a:solidFill>
                  <a:srgbClr val="000066"/>
                </a:solidFill>
                <a:latin typeface="Arial" charset="0"/>
              </a:rPr>
              <a:t>Opportunity</a:t>
            </a:r>
          </a:p>
          <a:p>
            <a:pPr marL="114294" indent="-114294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Allows management to view store layouts in perspective </a:t>
            </a:r>
          </a:p>
          <a:p>
            <a:pPr marL="114294" indent="-114294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Gives end-users immersive interface to shop virtually online</a:t>
            </a:r>
          </a:p>
          <a:p>
            <a:pPr marL="114294" indent="-114294" eaLnBrk="1" hangingPunct="1">
              <a:buFont typeface="Arial" charset="0"/>
              <a:buChar char="•"/>
            </a:pPr>
            <a:endParaRPr lang="en-US" sz="1000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r>
              <a:rPr lang="en-US" sz="1000" b="1" u="sng" dirty="0">
                <a:solidFill>
                  <a:srgbClr val="000066"/>
                </a:solidFill>
                <a:latin typeface="Arial" charset="0"/>
              </a:rPr>
              <a:t>Project Overview</a:t>
            </a:r>
            <a:r>
              <a:rPr lang="en-US" sz="1000" b="1" u="sng" dirty="0" smtClean="0">
                <a:solidFill>
                  <a:srgbClr val="000066"/>
                </a:solidFill>
                <a:latin typeface="Arial" charset="0"/>
              </a:rPr>
              <a:t> </a:t>
            </a:r>
          </a:p>
          <a:p>
            <a:pPr marL="114294" indent="-114294" eaLnBrk="1" hangingPunct="1"/>
            <a:endParaRPr lang="en-US" sz="1000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r>
              <a:rPr lang="en-US" sz="1000" dirty="0">
                <a:solidFill>
                  <a:srgbClr val="000066"/>
                </a:solidFill>
                <a:latin typeface="Arial" charset="0"/>
              </a:rPr>
              <a:t>G</a:t>
            </a: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oals</a:t>
            </a:r>
          </a:p>
          <a:p>
            <a:pPr marL="114294" indent="-114294" eaLnBrk="1" hangingPunct="1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Create panoramic images at different zoom </a:t>
            </a: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levels (headings)</a:t>
            </a:r>
            <a:endParaRPr lang="en-US" sz="1000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Define which locations on indoor map to provide street view</a:t>
            </a:r>
          </a:p>
          <a:p>
            <a:pPr marL="114294" indent="-114294">
              <a:buFontTx/>
              <a:buChar char="•"/>
            </a:pPr>
            <a:r>
              <a:rPr lang="en-US" sz="1000" dirty="0">
                <a:solidFill>
                  <a:srgbClr val="000066"/>
                </a:solidFill>
                <a:latin typeface="Arial" charset="0"/>
              </a:rPr>
              <a:t>Use Google Maps </a:t>
            </a:r>
            <a:r>
              <a:rPr lang="en-US" sz="1000" dirty="0" err="1">
                <a:solidFill>
                  <a:srgbClr val="000066"/>
                </a:solidFill>
                <a:latin typeface="Arial" charset="0"/>
              </a:rPr>
              <a:t>Javascript</a:t>
            </a:r>
            <a:r>
              <a:rPr lang="en-US" sz="1000" dirty="0">
                <a:solidFill>
                  <a:srgbClr val="000066"/>
                </a:solidFill>
                <a:latin typeface="Arial" charset="0"/>
              </a:rPr>
              <a:t> API v3 to add ISV to SKIN map </a:t>
            </a:r>
            <a:endParaRPr lang="en-US" sz="1000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Enhance street view detail by adding multiple zoom levels </a:t>
            </a:r>
          </a:p>
          <a:p>
            <a:pPr marL="114294" indent="-114294" eaLnBrk="1" hangingPunct="1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Link geo-locations with street view together following map path</a:t>
            </a:r>
          </a:p>
          <a:p>
            <a:pPr eaLnBrk="1" hangingPunct="1"/>
            <a:endParaRPr lang="en-US" sz="1000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/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Success Metrics</a:t>
            </a:r>
          </a:p>
          <a:p>
            <a:pPr marL="114294" indent="-114294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Create an efficient workflow for generating quality panoramas</a:t>
            </a:r>
          </a:p>
          <a:p>
            <a:pPr marL="114294" indent="-114294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Choose street view locations so there is not significant overlap</a:t>
            </a:r>
          </a:p>
          <a:p>
            <a:pPr marL="114294" indent="-114294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Maintain high quality images and transitions at all zoom levels</a:t>
            </a:r>
          </a:p>
          <a:p>
            <a:pPr marL="114294" indent="-114294" eaLnBrk="1" hangingPunct="1">
              <a:buFontTx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Demo working prototype on web browser and android device  </a:t>
            </a:r>
          </a:p>
          <a:p>
            <a:pPr eaLnBrk="1" hangingPunct="1"/>
            <a:endParaRPr lang="en-US" sz="1000" b="1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r>
              <a:rPr lang="en-US" sz="1000" b="1" u="sng" dirty="0" smtClean="0">
                <a:solidFill>
                  <a:srgbClr val="000066"/>
                </a:solidFill>
                <a:latin typeface="Arial" charset="0"/>
              </a:rPr>
              <a:t>Roles and Responsibilities</a:t>
            </a:r>
            <a:endParaRPr lang="en-US" sz="1000" i="1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Owner, Project Lead – Decide direction and provide overview</a:t>
            </a: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Advisor – provide guidance and support throughout project </a:t>
            </a: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TLP – Organize and lead project goals and deliverables  </a:t>
            </a: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TA – Research solutions and complete project tasks </a:t>
            </a:r>
          </a:p>
          <a:p>
            <a:pPr marL="114294" indent="-114294" eaLnBrk="1" hangingPunct="1"/>
            <a:endParaRPr lang="en-US" sz="1000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>
              <a:buFontTx/>
              <a:buChar char="•"/>
            </a:pPr>
            <a:endParaRPr lang="en-US" sz="1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389439" y="1143000"/>
            <a:ext cx="4368800" cy="282066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1435" tIns="0" rIns="0" bIns="0"/>
          <a:lstStyle/>
          <a:p>
            <a:pPr marL="114294" indent="-114294" eaLnBrk="1" hangingPunct="1"/>
            <a:r>
              <a:rPr lang="en-US" sz="1000" b="1" u="sng" dirty="0" smtClean="0">
                <a:solidFill>
                  <a:srgbClr val="000066"/>
                </a:solidFill>
                <a:latin typeface="Arial" charset="0"/>
              </a:rPr>
              <a:t>Milestones</a:t>
            </a: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Create a custom street view using panoramic images of indoor location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Take panoramic images of select locations at multiple zoom levels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Stitch images together using photographic software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Split panoramas into image tiles that follow naming convention</a:t>
            </a: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Link indoor street view objects together on map so they can be traversed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Choose which geo-locations to have street view on store map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Manage incoming and outgoing paths from each ISV location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Overlay arrow buttons to move from one street view to another</a:t>
            </a: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Refine user interface to leverage indoor street view functionality 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Combine map and street view side-by-side for better orientation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Place markers to identify significant locations in street view &amp; map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Provide high level of zoom detail so products can be </a:t>
            </a: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identified</a:t>
            </a:r>
            <a:endParaRPr lang="en-US" sz="1000" b="1" u="sng" dirty="0">
              <a:solidFill>
                <a:srgbClr val="000066"/>
              </a:solidFill>
              <a:latin typeface="Arial" charset="0"/>
            </a:endParaRPr>
          </a:p>
          <a:p>
            <a:pPr marL="114294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Port web view application to mobile device framework using web view</a:t>
            </a:r>
          </a:p>
          <a:p>
            <a:pPr marL="571494" lvl="1" indent="-114294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Should maintain </a:t>
            </a:r>
          </a:p>
          <a:p>
            <a:pPr lvl="1"/>
            <a:endParaRPr lang="en-US" sz="1000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114294" indent="-114294" eaLnBrk="1" hangingPunct="1"/>
            <a:endParaRPr lang="en-US" sz="10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114294" indent="-114294" eaLnBrk="1" hangingPunct="1"/>
            <a:endParaRPr lang="en-US" sz="1000" dirty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>
              <a:buFont typeface="Wingdings" charset="2"/>
              <a:buChar char="§"/>
            </a:pPr>
            <a:endParaRPr lang="en-US" sz="1000" dirty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endParaRPr lang="en-US" sz="1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89439" y="4060566"/>
            <a:ext cx="4371975" cy="133841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1435" tIns="0" rIns="0" bIns="0"/>
          <a:lstStyle/>
          <a:p>
            <a:pPr marL="114294" indent="-114294" eaLnBrk="1" hangingPunct="1"/>
            <a:r>
              <a:rPr lang="en-US" sz="1000" b="1" u="sng" dirty="0">
                <a:solidFill>
                  <a:srgbClr val="000066"/>
                </a:solidFill>
                <a:latin typeface="Arial" charset="0"/>
              </a:rPr>
              <a:t>Next Steps</a:t>
            </a:r>
            <a:endParaRPr lang="en-US" sz="1000" b="1" u="sng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Analyze steps to transition from prototype to production level application</a:t>
            </a: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Integrate with augmented reality project to allow users to shop virtually</a:t>
            </a:r>
          </a:p>
          <a:p>
            <a:pPr marL="114294" indent="-114294" eaLnBrk="1" hangingPunct="1">
              <a:buFont typeface="Arial" charset="0"/>
              <a:buChar char="•"/>
            </a:pPr>
            <a:r>
              <a:rPr lang="en-US" sz="1000" dirty="0" smtClean="0">
                <a:solidFill>
                  <a:srgbClr val="000066"/>
                </a:solidFill>
                <a:latin typeface="Arial" charset="0"/>
              </a:rPr>
              <a:t>Provide detailed zoom level that displays 3D models of shelves and items</a:t>
            </a:r>
          </a:p>
          <a:p>
            <a:pPr eaLnBrk="1" hangingPunct="1"/>
            <a:endParaRPr lang="en-US" sz="1000" i="1" dirty="0" smtClean="0">
              <a:solidFill>
                <a:srgbClr val="000066"/>
              </a:solidFill>
              <a:latin typeface="Arial" charset="0"/>
            </a:endParaRPr>
          </a:p>
          <a:p>
            <a:pPr eaLnBrk="1" hangingPunct="1"/>
            <a:r>
              <a:rPr lang="en-US" sz="1000" b="1" i="1" u="sng" dirty="0" smtClean="0">
                <a:solidFill>
                  <a:srgbClr val="000066"/>
                </a:solidFill>
                <a:latin typeface="Arial" charset="0"/>
              </a:rPr>
              <a:t>Notes:</a:t>
            </a:r>
          </a:p>
          <a:p>
            <a:pPr eaLnBrk="1" hangingPunct="1"/>
            <a:endParaRPr lang="en-US" sz="1000" i="1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r>
              <a:rPr lang="en-US" sz="10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Highlight pathway to indicate it has street view option</a:t>
            </a:r>
          </a:p>
          <a:p>
            <a:pPr marL="114294" indent="-114294" eaLnBrk="1" hangingPunct="1"/>
            <a:endParaRPr lang="en-US" sz="1000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114294" indent="-114294" eaLnBrk="1" hangingPunct="1"/>
            <a:r>
              <a:rPr lang="en-US" sz="10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Come up with guidelines on how criteria to take pictures</a:t>
            </a:r>
          </a:p>
          <a:p>
            <a:pPr marL="114294" indent="-114294" eaLnBrk="1" hangingPunct="1"/>
            <a:endParaRPr lang="en-US" sz="1000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114294" indent="-114294" eaLnBrk="1" hangingPunct="1"/>
            <a:r>
              <a:rPr lang="en-US" sz="1000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Develop web view in parallel with mobile application to ensure compatibility</a:t>
            </a:r>
            <a:endParaRPr lang="en-US" sz="1000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563040" y="5782893"/>
            <a:ext cx="8170008" cy="1289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1435" tIns="0" rIns="0" bIns="0"/>
          <a:lstStyle/>
          <a:p>
            <a:pPr marL="114294" indent="-114294" eaLnBrk="1" hangingPunct="1"/>
            <a:r>
              <a:rPr lang="en-US" sz="1000" b="1" u="sng" dirty="0" smtClean="0">
                <a:solidFill>
                  <a:srgbClr val="000066"/>
                </a:solidFill>
                <a:latin typeface="Arial" charset="0"/>
              </a:rPr>
              <a:t>Acknowledgements</a:t>
            </a:r>
            <a:endParaRPr lang="en-US" sz="1000" dirty="0">
              <a:solidFill>
                <a:srgbClr val="000066"/>
              </a:solidFill>
              <a:latin typeface="Arial" charset="0"/>
            </a:endParaRPr>
          </a:p>
          <a:p>
            <a:pPr marL="114294" indent="-114294"/>
            <a:r>
              <a:rPr lang="en-US" sz="1000" dirty="0">
                <a:solidFill>
                  <a:srgbClr val="000066"/>
                </a:solidFill>
                <a:latin typeface="Arial" charset="0"/>
              </a:rPr>
              <a:t>Sears Holdings, Online Business Unit, Mobile Engineering Team</a:t>
            </a:r>
          </a:p>
          <a:p>
            <a:pPr marL="114294" indent="-114294" eaLnBrk="1" hangingPunct="1"/>
            <a:endParaRPr lang="en-US" sz="1000" b="1" u="sng" dirty="0" smtClean="0">
              <a:solidFill>
                <a:srgbClr val="000066"/>
              </a:solidFill>
              <a:latin typeface="Arial" charset="0"/>
            </a:endParaRPr>
          </a:p>
          <a:p>
            <a:pPr marL="114294" indent="-114294" eaLnBrk="1" hangingPunct="1"/>
            <a:endParaRPr lang="en-US" dirty="0" smtClean="0"/>
          </a:p>
          <a:p>
            <a:pPr marL="114294" indent="-114294" eaLnBrk="1" hangingPunct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398</Words>
  <Application>Microsoft Office PowerPoint</Application>
  <PresentationFormat>On-screen Show (4:3)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Indoor Street View for SKIN</vt:lpstr>
    </vt:vector>
  </TitlesOfParts>
  <Manager/>
  <Company>Sears Holdings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Template</dc:title>
  <dc:subject/>
  <dc:creator>Xiaoyuan Gu</dc:creator>
  <cp:keywords/>
  <dc:description/>
  <cp:lastModifiedBy>Zhao, Terence</cp:lastModifiedBy>
  <cp:revision>18</cp:revision>
  <dcterms:created xsi:type="dcterms:W3CDTF">2012-05-25T14:41:21Z</dcterms:created>
  <dcterms:modified xsi:type="dcterms:W3CDTF">2012-05-25T20:21:50Z</dcterms:modified>
  <cp:category/>
</cp:coreProperties>
</file>