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Emails Received by</a:t>
            </a:r>
            <a:r>
              <a:rPr lang="en-US" baseline="0" dirty="0" smtClean="0"/>
              <a:t> Hour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Friends</c:v>
                </c:pt>
              </c:strCache>
            </c:strRef>
          </c:tx>
          <c:invertIfNegative val="0"/>
          <c:cat>
            <c:strRef>
              <c:f>Sheet1!$A$2:$A$26</c:f>
              <c:strCache>
                <c:ptCount val="24"/>
                <c:pt idx="0">
                  <c:v>12-1 AM</c:v>
                </c:pt>
                <c:pt idx="1">
                  <c:v>1-2 AM</c:v>
                </c:pt>
                <c:pt idx="2">
                  <c:v>2-3 AM</c:v>
                </c:pt>
                <c:pt idx="3">
                  <c:v>3-4 AM</c:v>
                </c:pt>
                <c:pt idx="4">
                  <c:v>4-5 AM</c:v>
                </c:pt>
                <c:pt idx="5">
                  <c:v>5-6 AM</c:v>
                </c:pt>
                <c:pt idx="6">
                  <c:v>6-7 AM</c:v>
                </c:pt>
                <c:pt idx="7">
                  <c:v>7-8 AM</c:v>
                </c:pt>
                <c:pt idx="8">
                  <c:v>8-9 AM</c:v>
                </c:pt>
                <c:pt idx="9">
                  <c:v>9-10 AM</c:v>
                </c:pt>
                <c:pt idx="10">
                  <c:v>10-11 AM</c:v>
                </c:pt>
                <c:pt idx="11">
                  <c:v>11-12 PM</c:v>
                </c:pt>
                <c:pt idx="12">
                  <c:v>12-1 PM</c:v>
                </c:pt>
                <c:pt idx="13">
                  <c:v>1-2 PM</c:v>
                </c:pt>
                <c:pt idx="14">
                  <c:v>2-3 PM</c:v>
                </c:pt>
                <c:pt idx="15">
                  <c:v>3-4 PM</c:v>
                </c:pt>
                <c:pt idx="16">
                  <c:v>4-5 PM</c:v>
                </c:pt>
                <c:pt idx="17">
                  <c:v>5-6 PM</c:v>
                </c:pt>
                <c:pt idx="18">
                  <c:v>6-7 PM</c:v>
                </c:pt>
                <c:pt idx="19">
                  <c:v>7-8 PM</c:v>
                </c:pt>
                <c:pt idx="20">
                  <c:v>8-9 PM</c:v>
                </c:pt>
                <c:pt idx="21">
                  <c:v>9-10 PM</c:v>
                </c:pt>
                <c:pt idx="22">
                  <c:v>10-11 PM</c:v>
                </c:pt>
                <c:pt idx="23">
                  <c:v>11-12 AM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3.0</c:v>
                </c:pt>
                <c:pt idx="1">
                  <c:v>2.0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2.0</c:v>
                </c:pt>
                <c:pt idx="10">
                  <c:v>3.0</c:v>
                </c:pt>
                <c:pt idx="11">
                  <c:v>7.0</c:v>
                </c:pt>
                <c:pt idx="12">
                  <c:v>5.0</c:v>
                </c:pt>
                <c:pt idx="13">
                  <c:v>3.0</c:v>
                </c:pt>
                <c:pt idx="14">
                  <c:v>2.0</c:v>
                </c:pt>
                <c:pt idx="15">
                  <c:v>1.0</c:v>
                </c:pt>
                <c:pt idx="16">
                  <c:v>0.0</c:v>
                </c:pt>
                <c:pt idx="17">
                  <c:v>1.0</c:v>
                </c:pt>
                <c:pt idx="18">
                  <c:v>0.0</c:v>
                </c:pt>
                <c:pt idx="19">
                  <c:v>1.0</c:v>
                </c:pt>
                <c:pt idx="20">
                  <c:v>3.0</c:v>
                </c:pt>
                <c:pt idx="21">
                  <c:v>8.0</c:v>
                </c:pt>
                <c:pt idx="22">
                  <c:v>7.0</c:v>
                </c:pt>
                <c:pt idx="23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Work</c:v>
                </c:pt>
              </c:strCache>
            </c:strRef>
          </c:tx>
          <c:invertIfNegative val="0"/>
          <c:cat>
            <c:strRef>
              <c:f>Sheet1!$A$2:$A$26</c:f>
              <c:strCache>
                <c:ptCount val="24"/>
                <c:pt idx="0">
                  <c:v>12-1 AM</c:v>
                </c:pt>
                <c:pt idx="1">
                  <c:v>1-2 AM</c:v>
                </c:pt>
                <c:pt idx="2">
                  <c:v>2-3 AM</c:v>
                </c:pt>
                <c:pt idx="3">
                  <c:v>3-4 AM</c:v>
                </c:pt>
                <c:pt idx="4">
                  <c:v>4-5 AM</c:v>
                </c:pt>
                <c:pt idx="5">
                  <c:v>5-6 AM</c:v>
                </c:pt>
                <c:pt idx="6">
                  <c:v>6-7 AM</c:v>
                </c:pt>
                <c:pt idx="7">
                  <c:v>7-8 AM</c:v>
                </c:pt>
                <c:pt idx="8">
                  <c:v>8-9 AM</c:v>
                </c:pt>
                <c:pt idx="9">
                  <c:v>9-10 AM</c:v>
                </c:pt>
                <c:pt idx="10">
                  <c:v>10-11 AM</c:v>
                </c:pt>
                <c:pt idx="11">
                  <c:v>11-12 PM</c:v>
                </c:pt>
                <c:pt idx="12">
                  <c:v>12-1 PM</c:v>
                </c:pt>
                <c:pt idx="13">
                  <c:v>1-2 PM</c:v>
                </c:pt>
                <c:pt idx="14">
                  <c:v>2-3 PM</c:v>
                </c:pt>
                <c:pt idx="15">
                  <c:v>3-4 PM</c:v>
                </c:pt>
                <c:pt idx="16">
                  <c:v>4-5 PM</c:v>
                </c:pt>
                <c:pt idx="17">
                  <c:v>5-6 PM</c:v>
                </c:pt>
                <c:pt idx="18">
                  <c:v>6-7 PM</c:v>
                </c:pt>
                <c:pt idx="19">
                  <c:v>7-8 PM</c:v>
                </c:pt>
                <c:pt idx="20">
                  <c:v>8-9 PM</c:v>
                </c:pt>
                <c:pt idx="21">
                  <c:v>9-10 PM</c:v>
                </c:pt>
                <c:pt idx="22">
                  <c:v>10-11 PM</c:v>
                </c:pt>
                <c:pt idx="23">
                  <c:v>11-12 AM</c:v>
                </c:pt>
              </c:strCache>
            </c:str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3.0</c:v>
                </c:pt>
                <c:pt idx="8">
                  <c:v>4.0</c:v>
                </c:pt>
                <c:pt idx="9">
                  <c:v>6.0</c:v>
                </c:pt>
                <c:pt idx="10">
                  <c:v>5.0</c:v>
                </c:pt>
                <c:pt idx="11">
                  <c:v>2.0</c:v>
                </c:pt>
                <c:pt idx="12">
                  <c:v>1.0</c:v>
                </c:pt>
                <c:pt idx="13">
                  <c:v>5.0</c:v>
                </c:pt>
                <c:pt idx="14">
                  <c:v>4.0</c:v>
                </c:pt>
                <c:pt idx="15">
                  <c:v>2.0</c:v>
                </c:pt>
                <c:pt idx="16">
                  <c:v>1.0</c:v>
                </c:pt>
                <c:pt idx="17">
                  <c:v>5.0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Spam</c:v>
                </c:pt>
              </c:strCache>
            </c:strRef>
          </c:tx>
          <c:invertIfNegative val="0"/>
          <c:cat>
            <c:strRef>
              <c:f>Sheet1!$A$2:$A$26</c:f>
              <c:strCache>
                <c:ptCount val="24"/>
                <c:pt idx="0">
                  <c:v>12-1 AM</c:v>
                </c:pt>
                <c:pt idx="1">
                  <c:v>1-2 AM</c:v>
                </c:pt>
                <c:pt idx="2">
                  <c:v>2-3 AM</c:v>
                </c:pt>
                <c:pt idx="3">
                  <c:v>3-4 AM</c:v>
                </c:pt>
                <c:pt idx="4">
                  <c:v>4-5 AM</c:v>
                </c:pt>
                <c:pt idx="5">
                  <c:v>5-6 AM</c:v>
                </c:pt>
                <c:pt idx="6">
                  <c:v>6-7 AM</c:v>
                </c:pt>
                <c:pt idx="7">
                  <c:v>7-8 AM</c:v>
                </c:pt>
                <c:pt idx="8">
                  <c:v>8-9 AM</c:v>
                </c:pt>
                <c:pt idx="9">
                  <c:v>9-10 AM</c:v>
                </c:pt>
                <c:pt idx="10">
                  <c:v>10-11 AM</c:v>
                </c:pt>
                <c:pt idx="11">
                  <c:v>11-12 PM</c:v>
                </c:pt>
                <c:pt idx="12">
                  <c:v>12-1 PM</c:v>
                </c:pt>
                <c:pt idx="13">
                  <c:v>1-2 PM</c:v>
                </c:pt>
                <c:pt idx="14">
                  <c:v>2-3 PM</c:v>
                </c:pt>
                <c:pt idx="15">
                  <c:v>3-4 PM</c:v>
                </c:pt>
                <c:pt idx="16">
                  <c:v>4-5 PM</c:v>
                </c:pt>
                <c:pt idx="17">
                  <c:v>5-6 PM</c:v>
                </c:pt>
                <c:pt idx="18">
                  <c:v>6-7 PM</c:v>
                </c:pt>
                <c:pt idx="19">
                  <c:v>7-8 PM</c:v>
                </c:pt>
                <c:pt idx="20">
                  <c:v>8-9 PM</c:v>
                </c:pt>
                <c:pt idx="21">
                  <c:v>9-10 PM</c:v>
                </c:pt>
                <c:pt idx="22">
                  <c:v>10-11 PM</c:v>
                </c:pt>
                <c:pt idx="23">
                  <c:v>11-12 AM</c:v>
                </c:pt>
              </c:strCache>
            </c:str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7.0</c:v>
                </c:pt>
                <c:pt idx="4">
                  <c:v>8.0</c:v>
                </c:pt>
                <c:pt idx="5">
                  <c:v>2.0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2.0</c:v>
                </c:pt>
                <c:pt idx="10">
                  <c:v>0.0</c:v>
                </c:pt>
                <c:pt idx="11">
                  <c:v>3.0</c:v>
                </c:pt>
                <c:pt idx="12">
                  <c:v>0.0</c:v>
                </c:pt>
                <c:pt idx="13">
                  <c:v>0.0</c:v>
                </c:pt>
                <c:pt idx="14">
                  <c:v>4.0</c:v>
                </c:pt>
                <c:pt idx="15">
                  <c:v>0.0</c:v>
                </c:pt>
                <c:pt idx="16">
                  <c:v>2.0</c:v>
                </c:pt>
                <c:pt idx="17">
                  <c:v>1.0</c:v>
                </c:pt>
                <c:pt idx="18">
                  <c:v>0.0</c:v>
                </c:pt>
                <c:pt idx="19">
                  <c:v>0.0</c:v>
                </c:pt>
                <c:pt idx="20">
                  <c:v>2.0</c:v>
                </c:pt>
                <c:pt idx="21">
                  <c:v>0.0</c:v>
                </c:pt>
                <c:pt idx="22">
                  <c:v>1.0</c:v>
                </c:pt>
                <c:pt idx="2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45237272"/>
        <c:axId val="2145924536"/>
      </c:barChart>
      <c:catAx>
        <c:axId val="2045237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 (Hour Period)</a:t>
                </a:r>
                <a:endParaRPr lang="en-US" dirty="0"/>
              </a:p>
            </c:rich>
          </c:tx>
          <c:layout/>
          <c:overlay val="0"/>
        </c:title>
        <c:numFmt formatCode="h:mm\ AM/PM" sourceLinked="1"/>
        <c:majorTickMark val="out"/>
        <c:minorTickMark val="none"/>
        <c:tickLblPos val="nextTo"/>
        <c:crossAx val="2145924536"/>
        <c:crosses val="autoZero"/>
        <c:auto val="1"/>
        <c:lblAlgn val="ctr"/>
        <c:lblOffset val="100"/>
        <c:noMultiLvlLbl val="0"/>
      </c:catAx>
      <c:valAx>
        <c:axId val="21459245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Number of Emails Received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45237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A8F42-2C24-3348-AF97-00FD3DECD3F4}" type="datetimeFigureOut">
              <a:rPr lang="en-US" smtClean="0"/>
              <a:t>1/28/13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515AD-8EFF-054C-901A-BF5912B8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7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RELEVENCE, CONTENT?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5AD-8EFF-054C-901A-BF5912B8F9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4A3-7E26-7143-A5B6-6F154D74FEC3}" type="datetimeFigureOut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3BE5-7B39-8644-BC7D-7BAFC1C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0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4A3-7E26-7143-A5B6-6F154D74FEC3}" type="datetimeFigureOut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3BE5-7B39-8644-BC7D-7BAFC1C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0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4A3-7E26-7143-A5B6-6F154D74FEC3}" type="datetimeFigureOut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3BE5-7B39-8644-BC7D-7BAFC1C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4A3-7E26-7143-A5B6-6F154D74FEC3}" type="datetimeFigureOut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3BE5-7B39-8644-BC7D-7BAFC1C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4A3-7E26-7143-A5B6-6F154D74FEC3}" type="datetimeFigureOut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3BE5-7B39-8644-BC7D-7BAFC1C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5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4A3-7E26-7143-A5B6-6F154D74FEC3}" type="datetimeFigureOut">
              <a:rPr lang="en-US" smtClean="0"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3BE5-7B39-8644-BC7D-7BAFC1C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4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4A3-7E26-7143-A5B6-6F154D74FEC3}" type="datetimeFigureOut">
              <a:rPr lang="en-US" smtClean="0"/>
              <a:t>1/28/13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3BE5-7B39-8644-BC7D-7BAFC1C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0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4A3-7E26-7143-A5B6-6F154D74FEC3}" type="datetimeFigureOut">
              <a:rPr lang="en-US" smtClean="0"/>
              <a:t>1/28/13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3BE5-7B39-8644-BC7D-7BAFC1C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4A3-7E26-7143-A5B6-6F154D74FEC3}" type="datetimeFigureOut">
              <a:rPr lang="en-US" smtClean="0"/>
              <a:t>1/28/13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3BE5-7B39-8644-BC7D-7BAFC1C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4A3-7E26-7143-A5B6-6F154D74FEC3}" type="datetimeFigureOut">
              <a:rPr lang="en-US" smtClean="0"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3BE5-7B39-8644-BC7D-7BAFC1C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4A3-7E26-7143-A5B6-6F154D74FEC3}" type="datetimeFigureOut">
              <a:rPr lang="en-US" smtClean="0"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3BE5-7B39-8644-BC7D-7BAFC1C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9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A4A3-7E26-7143-A5B6-6F154D74FEC3}" type="datetimeFigureOut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3BE5-7B39-8644-BC7D-7BAFC1C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7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467 Email Visualization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Ly</a:t>
            </a:r>
          </a:p>
          <a:p>
            <a:r>
              <a:rPr lang="en-US" dirty="0" smtClean="0"/>
              <a:t>Yuan </a:t>
            </a:r>
            <a:r>
              <a:rPr lang="en-US" dirty="0" err="1" smtClean="0"/>
              <a:t>Shuo</a:t>
            </a:r>
            <a:endParaRPr lang="en-US" dirty="0" smtClean="0"/>
          </a:p>
          <a:p>
            <a:r>
              <a:rPr lang="en-US" dirty="0" smtClean="0"/>
              <a:t>Terence 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6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Sample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3808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078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Intended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Anyone with access to an archive of emails  </a:t>
            </a:r>
          </a:p>
          <a:p>
            <a:r>
              <a:rPr lang="en-US" dirty="0" smtClean="0"/>
              <a:t>People who are interested in temporal data</a:t>
            </a:r>
          </a:p>
          <a:p>
            <a:r>
              <a:rPr lang="en-US" dirty="0" smtClean="0"/>
              <a:t>Those who enjoy data in visual metaphors</a:t>
            </a:r>
          </a:p>
          <a:p>
            <a:r>
              <a:rPr lang="en-US" dirty="0" smtClean="0"/>
              <a:t>Users who forget to check email regularly</a:t>
            </a:r>
          </a:p>
          <a:p>
            <a:r>
              <a:rPr lang="en-US" dirty="0" smtClean="0"/>
              <a:t>Busy workers who want to optimize their day</a:t>
            </a:r>
          </a:p>
          <a:p>
            <a:r>
              <a:rPr lang="en-US" dirty="0" smtClean="0"/>
              <a:t>Individuals that try to limit their email polling</a:t>
            </a:r>
          </a:p>
          <a:p>
            <a:r>
              <a:rPr lang="en-US" dirty="0" smtClean="0"/>
              <a:t>Curious students of CS 467</a:t>
            </a:r>
          </a:p>
        </p:txBody>
      </p:sp>
    </p:spTree>
    <p:extLst>
      <p:ext uri="{BB962C8B-B14F-4D97-AF65-F5344CB8AC3E}">
        <p14:creationId xmlns:p14="http://schemas.microsoft.com/office/powerpoint/2010/main" val="200945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To get a better sense of WHEN to check email by visualizing the </a:t>
            </a:r>
          </a:p>
          <a:p>
            <a:pPr marL="0" indent="0" algn="ctr">
              <a:buNone/>
            </a:pPr>
            <a:r>
              <a:rPr lang="en-US" sz="3600" dirty="0" smtClean="0"/>
              <a:t>FREQUENCY, PRIORITY, and COMPOSITION of incoming messages on an hourly basis.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678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MailWatch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the Image of the clock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1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 with Different sized wedges on each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5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 with wedges of different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8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Exploded wedge showing various sized circles corresponding to contact groups</a:t>
            </a:r>
          </a:p>
          <a:p>
            <a:endParaRPr lang="en-US" dirty="0"/>
          </a:p>
          <a:p>
            <a:r>
              <a:rPr lang="en-US" dirty="0" smtClean="0"/>
              <a:t>Circles can further expand to show individual contacts where size = frequency and color =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Uncovered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Suggests critical time period to check email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Determine when most relevant email is received</a:t>
            </a:r>
          </a:p>
          <a:p>
            <a:pPr marL="0" indent="0">
              <a:buNone/>
            </a:pPr>
            <a:r>
              <a:rPr lang="en-US" sz="2800" dirty="0" smtClean="0"/>
              <a:t>	Compare this with when user typically checks email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sz="2800" dirty="0" smtClean="0"/>
              <a:t>Suggests what time contacts are available</a:t>
            </a:r>
          </a:p>
          <a:p>
            <a:pPr marL="0" indent="0">
              <a:buNone/>
            </a:pPr>
            <a:r>
              <a:rPr lang="en-US" sz="2800" dirty="0" smtClean="0"/>
              <a:t>	Coworkers - Between 9 AM and 5 PM</a:t>
            </a:r>
          </a:p>
          <a:p>
            <a:pPr marL="0" indent="0">
              <a:buNone/>
            </a:pPr>
            <a:r>
              <a:rPr lang="en-US" sz="2800" dirty="0" smtClean="0"/>
              <a:t>	Classmates - During the evening</a:t>
            </a:r>
          </a:p>
          <a:p>
            <a:pPr marL="0" indent="0">
              <a:buNone/>
            </a:pPr>
            <a:r>
              <a:rPr lang="en-US" sz="2800" dirty="0" smtClean="0"/>
              <a:t>	Friends – At night</a:t>
            </a:r>
          </a:p>
          <a:p>
            <a:pPr marL="0" indent="0">
              <a:buNone/>
            </a:pPr>
            <a:r>
              <a:rPr lang="en-US" sz="2800" dirty="0" smtClean="0"/>
              <a:t>Change in type of email sent throughout the day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More Spam/Advertisement mail is sent during the late night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High priority emails sent near beginning and end of workday	Meetings typically scheduled around lunch hour and afternoon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1905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179</Words>
  <Application>Microsoft Macintosh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 467 Email Visualization Design</vt:lpstr>
      <vt:lpstr> Sample Data</vt:lpstr>
      <vt:lpstr>The Intended Audience</vt:lpstr>
      <vt:lpstr>The Motivation</vt:lpstr>
      <vt:lpstr>MailWatch</vt:lpstr>
      <vt:lpstr>Visualization of Frequency</vt:lpstr>
      <vt:lpstr>Visualization of Priority</vt:lpstr>
      <vt:lpstr>Visualization of Composition</vt:lpstr>
      <vt:lpstr>Patterns Uncovered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467 Email Visualization Design</dc:title>
  <dc:creator>Terence Zhao</dc:creator>
  <cp:lastModifiedBy>Terence Zhao</cp:lastModifiedBy>
  <cp:revision>15</cp:revision>
  <dcterms:created xsi:type="dcterms:W3CDTF">2013-01-28T19:41:53Z</dcterms:created>
  <dcterms:modified xsi:type="dcterms:W3CDTF">2013-01-29T01:08:44Z</dcterms:modified>
</cp:coreProperties>
</file>