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db3988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db3988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d46fdf73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d46fdf73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d46fdf73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d46fdf73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d46fdf73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d46fdf73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d46fdf73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d46fdf73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d46fdf73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d46fdf73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d46fdf73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d46fdf73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agent.electricimp.com/iTk7tAfu1Ngv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v3zsRJ7ZMpA" TargetMode="External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33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SimplySecure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Security System Powered by Electric IMP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Terence Zhao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150" y="57150"/>
            <a:ext cx="59817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Objectives</a:t>
            </a:r>
            <a:endParaRPr b="1" u="sng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Detect motion and display a reminder to lock the door upon exiting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Trigger an alarm when an unauthorized person enters the premises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Send an email alert when motion is detected after device is armed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Remotely disarm the system by entering the correct key code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Web/Mobile application to handle user interaction 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269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/>
              <a:t>Hardware</a:t>
            </a:r>
            <a:endParaRPr b="1" sz="3000" u="sng"/>
          </a:p>
        </p:txBody>
      </p:sp>
      <p:pic>
        <p:nvPicPr>
          <p:cNvPr descr="IMP_SimplySecure.png" id="72" name="Google Shape;72;p16"/>
          <p:cNvPicPr preferRelativeResize="0"/>
          <p:nvPr/>
        </p:nvPicPr>
        <p:blipFill rotWithShape="1">
          <a:blip r:embed="rId3">
            <a:alphaModFix/>
          </a:blip>
          <a:srcRect b="0" l="-1574" r="32813" t="-3156"/>
          <a:stretch/>
        </p:blipFill>
        <p:spPr>
          <a:xfrm>
            <a:off x="2982975" y="305737"/>
            <a:ext cx="6075350" cy="453203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287675" y="1171250"/>
            <a:ext cx="2695200" cy="3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Electric IMP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April Board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USB Battery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PIR Sensor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LED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Resistor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5V Buzzer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30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Software</a:t>
            </a:r>
            <a:endParaRPr b="1" u="sng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745" y="0"/>
            <a:ext cx="436726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289025" y="1143000"/>
            <a:ext cx="43671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IMP DEVICE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pir_sensor &lt;- hardware.pin1;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led &lt;- hardware.pin7;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buzzer &lt;- hardware.pin9;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imp.wakeup for countdown timer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agent.on to enable/disable system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IMP AGENT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Handle http requests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device.on to trigger alarm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800" u="sng">
                <a:solidFill>
                  <a:schemeClr val="hlink"/>
                </a:solidFill>
                <a:hlinkClick r:id="rId4"/>
              </a:rPr>
              <a:t>WEB APPLICATION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HTML/Javascript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jQuery Mobile 1.4.5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Demo Video</a:t>
            </a:r>
            <a:endParaRPr b="1" u="sng"/>
          </a:p>
        </p:txBody>
      </p:sp>
      <p:pic>
        <p:nvPicPr>
          <p:cNvPr descr="CS52010 Final Project - A Simple Security System Powered by Electric IMP" id="86" name="Google Shape;86;p18" title="SimplySecure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461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Learnings</a:t>
            </a:r>
            <a:endParaRPr b="1" u="sng"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Electric Imp is a great tool for </a:t>
            </a:r>
            <a:r>
              <a:rPr b="1" lang="en"/>
              <a:t>rapid prototyping</a:t>
            </a:r>
            <a:r>
              <a:rPr lang="en"/>
              <a:t> IoT devices and applications. It provides an </a:t>
            </a:r>
            <a:r>
              <a:rPr b="1" lang="en"/>
              <a:t>abstraction layer</a:t>
            </a:r>
            <a:r>
              <a:rPr lang="en"/>
              <a:t> that seamlessly integrates hardware, software, and security, reducing costs and increasing productivity.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Building a website for the Agent within the Imp IDE is cumbersome. </a:t>
            </a:r>
            <a:r>
              <a:rPr b="1" lang="en"/>
              <a:t>No local resources or directory structure</a:t>
            </a:r>
            <a:r>
              <a:rPr lang="en"/>
              <a:t> (All HTML and javascript are combined into single massive string so </a:t>
            </a:r>
            <a:r>
              <a:rPr b="1" lang="en"/>
              <a:t>no syntax highlighting</a:t>
            </a:r>
            <a:r>
              <a:rPr lang="en"/>
              <a:t>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IFTTT maker chanel is very powerful way to interact with popular web services and </a:t>
            </a:r>
            <a:r>
              <a:rPr b="1" lang="en"/>
              <a:t>existing IoT devices</a:t>
            </a:r>
            <a:r>
              <a:rPr lang="en"/>
              <a:t> through IMP. For example, can replace PIR sensor with Nest Cam for </a:t>
            </a:r>
            <a:r>
              <a:rPr b="1" lang="en"/>
              <a:t>advanced motion detection</a:t>
            </a:r>
            <a:r>
              <a:rPr lang="en"/>
              <a:t> (filter out false positives, video capture capability, facial recognition).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THANK YOU</a:t>
            </a:r>
            <a:endParaRPr b="1" u="sng"/>
          </a:p>
        </p:txBody>
      </p:sp>
      <p:sp>
        <p:nvSpPr>
          <p:cNvPr id="98" name="Google Shape;98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