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61AF65-D287-C878-AED8-1BF81843FDBF}" name="Maksim Terenin" initials="MT" userId="7e8098490de74335" providerId="Windows Live"/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ACC31-F34A-88C9-3D92-C4EAE5D34CF0}" v="5" dt="2025-01-29T00:22:21.651"/>
    <p1510:client id="{A522A5F0-27B2-A180-812F-17E249673763}" v="332" dt="2025-01-30T21:18:1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Terenin" userId="7e8098490de74335" providerId="Windows Live" clId="Web-{388843DB-DF12-045E-BEC4-208D0C6CC5EA}"/>
    <pc:docChg chg="modSld">
      <pc:chgData name="Maksim Terenin" userId="7e8098490de74335" providerId="Windows Live" clId="Web-{388843DB-DF12-045E-BEC4-208D0C6CC5EA}" dt="2025-01-24T16:52:46.940" v="454" actId="20577"/>
      <pc:docMkLst>
        <pc:docMk/>
      </pc:docMkLst>
      <pc:sldChg chg="delSp modSp">
        <pc:chgData name="Maksim Terenin" userId="7e8098490de74335" providerId="Windows Live" clId="Web-{388843DB-DF12-045E-BEC4-208D0C6CC5EA}" dt="2025-01-24T16:52:46.940" v="454" actId="20577"/>
        <pc:sldMkLst>
          <pc:docMk/>
          <pc:sldMk cId="0" sldId="256"/>
        </pc:sldMkLst>
        <pc:spChg chg="mod">
          <ac:chgData name="Maksim Terenin" userId="7e8098490de74335" providerId="Windows Live" clId="Web-{388843DB-DF12-045E-BEC4-208D0C6CC5EA}" dt="2025-01-24T16:33:23.896" v="346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52:46.940" v="454" actId="20577"/>
          <ac:spMkLst>
            <pc:docMk/>
            <pc:sldMk cId="0" sldId="256"/>
            <ac:spMk id="32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27:50.326" v="305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38:39.044" v="372" actId="14100"/>
          <ac:spMkLst>
            <pc:docMk/>
            <pc:sldMk cId="0" sldId="256"/>
            <ac:spMk id="35" creationId="{00000000-0000-0000-0000-000000000000}"/>
          </ac:spMkLst>
        </pc:spChg>
        <pc:spChg chg="del mod">
          <ac:chgData name="Maksim Terenin" userId="7e8098490de74335" providerId="Windows Live" clId="Web-{388843DB-DF12-045E-BEC4-208D0C6CC5EA}" dt="2025-01-24T16:34:39.414" v="348"/>
          <ac:spMkLst>
            <pc:docMk/>
            <pc:sldMk cId="0" sldId="256"/>
            <ac:spMk id="36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26:27.761" v="294" actId="20577"/>
          <ac:spMkLst>
            <pc:docMk/>
            <pc:sldMk cId="0" sldId="256"/>
            <ac:spMk id="37" creationId="{00000000-0000-0000-0000-000000000000}"/>
          </ac:spMkLst>
        </pc:spChg>
        <pc:spChg chg="del mod">
          <ac:chgData name="Maksim Terenin" userId="7e8098490de74335" providerId="Windows Live" clId="Web-{388843DB-DF12-045E-BEC4-208D0C6CC5EA}" dt="2025-01-24T16:27:14.106" v="301"/>
          <ac:spMkLst>
            <pc:docMk/>
            <pc:sldMk cId="0" sldId="256"/>
            <ac:spMk id="38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26:57.621" v="299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Maksim Terenin" userId="7e8098490de74335" providerId="Windows Live" clId="Web-{388843DB-DF12-045E-BEC4-208D0C6CC5EA}" dt="2025-01-24T16:03:36.916" v="6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name="Guest User" providerId="Windows Live" clId="Web-{9EBACC31-F34A-88C9-3D92-C4EAE5D34CF0}"/>
    <pc:docChg chg="mod">
      <pc:chgData name="Guest User" userId="" providerId="Windows Live" clId="Web-{9EBACC31-F34A-88C9-3D92-C4EAE5D34CF0}" dt="2025-01-29T00:19:08.024" v="0"/>
      <pc:docMkLst>
        <pc:docMk/>
      </pc:docMkLst>
    </pc:docChg>
  </pc:docChgLst>
  <pc:docChgLst>
    <pc:chgData name="Maksim Terenin" userId="7e8098490de74335" providerId="Windows Live" clId="Web-{A522A5F0-27B2-A180-812F-17E249673763}"/>
    <pc:docChg chg="mod modSld">
      <pc:chgData name="Maksim Terenin" userId="7e8098490de74335" providerId="Windows Live" clId="Web-{A522A5F0-27B2-A180-812F-17E249673763}" dt="2025-01-30T21:14:24.740" v="325" actId="20577"/>
      <pc:docMkLst>
        <pc:docMk/>
      </pc:docMkLst>
      <pc:sldChg chg="addSp delSp modSp">
        <pc:chgData name="Maksim Terenin" userId="7e8098490de74335" providerId="Windows Live" clId="Web-{A522A5F0-27B2-A180-812F-17E249673763}" dt="2025-01-30T21:14:24.740" v="325" actId="20577"/>
        <pc:sldMkLst>
          <pc:docMk/>
          <pc:sldMk cId="0" sldId="256"/>
        </pc:sldMkLst>
        <pc:spChg chg="mod">
          <ac:chgData name="Maksim Terenin" userId="7e8098490de74335" providerId="Windows Live" clId="Web-{A522A5F0-27B2-A180-812F-17E249673763}" dt="2025-01-30T21:09:13.785" v="250" actId="20577"/>
          <ac:spMkLst>
            <pc:docMk/>
            <pc:sldMk cId="0" sldId="256"/>
            <ac:spMk id="24" creationId="{00000000-0000-0000-0000-000000000000}"/>
          </ac:spMkLst>
        </pc:spChg>
        <pc:spChg chg="add del mod">
          <ac:chgData name="Maksim Terenin" userId="7e8098490de74335" providerId="Windows Live" clId="Web-{A522A5F0-27B2-A180-812F-17E249673763}" dt="2025-01-30T21:14:24.740" v="325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Maksim Terenin" userId="7e8098490de74335" providerId="Windows Live" clId="Web-{A522A5F0-27B2-A180-812F-17E249673763}" dt="2025-01-30T21:07:18.097" v="210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Maksim Terenin" userId="7e8098490de74335" providerId="Windows Live" clId="Web-{A522A5F0-27B2-A180-812F-17E249673763}" dt="2025-01-30T20:50:18.139" v="14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132D84-19E3-4E03-BFFC-124B315E2D9A}" authorId="{95582667-6102-27E7-ED8E-01A166EB4B6B}" created="2025-01-29T00:19:08.0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8" creationId="{00000000-0000-0000-0000-000000000000}"/>
    </ac:deMkLst>
    <p188:replyLst>
      <p188:reply id="{487B14B3-A7AA-4D45-B760-F5F2497E34B6}" authorId="{0B61AF65-D287-C878-AED8-1BF81843FDBF}" created="2025-01-30T21:01:37.018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The problem statement needs to read like a question</a:t>
        </a:r>
      </a:p>
    </p188:txBody>
  </p188:cm>
  <p188:cm id="{FC50D319-620B-4183-B4A1-0EF74A14EE47}" authorId="{95582667-6102-27E7-ED8E-01A166EB4B6B}" created="2025-01-29T00:21:01.8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3" creationId="{00000000-0000-0000-0000-000000000000}"/>
    </ac:deMkLst>
    <p188:replyLst>
      <p188:reply id="{13870971-55F9-474E-9371-9A4450D41D56}" authorId="{0B61AF65-D287-C878-AED8-1BF81843FDBF}" created="2025-01-30T21:01:50.377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Key data source is where the data will come from</a:t>
        </a:r>
      </a:p>
    </p188:txBody>
  </p188:cm>
  <p188:cm id="{3E9544A5-E0BA-4F49-BBFA-B36252B11219}" authorId="{95582667-6102-27E7-ED8E-01A166EB4B6B}" created="2025-01-29T00:21:57.1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4" creationId="{00000000-0000-0000-0000-000000000000}"/>
    </ac:deMkLst>
    <p188:replyLst>
      <p188:reply id="{7637245C-E212-4D60-9FAC-BF4CFAB3D612}" authorId="{0B61AF65-D287-C878-AED8-1BF81843FDBF}" created="2025-01-30T21:14:56.865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Context is an overview of why the problem is happening. Use the SMART approach in the problem statement</a:t>
        </a:r>
      </a:p>
    </p188:txBody>
  </p188:cm>
  <p188:cm id="{F9721BAD-97AE-4602-A98F-E3A6075946E3}" authorId="{95582667-6102-27E7-ED8E-01A166EB4B6B}" created="2025-01-29T00:22:21.6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2" creationId="{00000000-0000-0000-0000-000000000000}"/>
    </ac:deMkLst>
    <p188:replyLst>
      <p188:reply id="{82549A4D-CD01-4177-8F88-8427EBA079ED}" authorId="{0B61AF65-D287-C878-AED8-1BF81843FDBF}" created="2025-01-30T21:15:07.412">
        <p188:txBody>
          <a:bodyPr/>
          <a:lstStyle/>
          <a:p>
            <a:r>
              <a:rPr lang="en-US"/>
              <a:t>done</a:t>
            </a:r>
          </a:p>
        </p188:txBody>
      </p188:reply>
      <p188:reply id="{DE2BC4CE-7DB8-4063-A215-56F0E949A138}" authorId="{0B61AF65-D287-C878-AED8-1BF81843FDBF}" created="2025-01-30T21:18:14.710">
        <p188:txBody>
          <a:bodyPr/>
          <a:lstStyle/>
          <a:p>
            <a:r>
              <a:rPr lang="en-US"/>
              <a:t>https://1drv.ms/p/c/7e8098490de74335/EfgrwENvUDZHpMokirptMfkB2kiNMBYMI2jkv2dZc9aOmQ?e=Gigzj6</a:t>
            </a:r>
          </a:p>
        </p188:txBody>
      </p188:reply>
    </p188:replyLst>
    <p188:txBody>
      <a:bodyPr/>
      <a:lstStyle/>
      <a:p>
        <a:r>
          <a:rPr lang="en-US"/>
          <a:t>What especific needs to be done to achieve the goal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0036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01804" y="1959399"/>
            <a:ext cx="3685801" cy="106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428"/>
            </a:pPr>
            <a:r>
              <a:rPr lang="en-AU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AU" sz="1100" dirty="0">
                <a:solidFill>
                  <a:schemeClr val="dk1"/>
                </a:solidFill>
              </a:rPr>
              <a:t> : 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Specific – reduce the number of returned item (Standard Class) + eliminate missing data cases and problem with data quality.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Measurable – 25% (3*450/4 = 338 items - Standard)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Actionable – reduce the number of returned items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Relevant – check and improve data quality for returned items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Time-bound – 12/31/2022</a:t>
            </a: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12849" y="4798843"/>
            <a:ext cx="3674757" cy="71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</a:p>
          <a:p>
            <a:pPr marL="342900" indent="-342900">
              <a:buSzPts val="1428"/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Data set of returned items</a:t>
            </a:r>
          </a:p>
          <a:p>
            <a:pPr marL="342900" indent="-342900">
              <a:buSzPts val="1428"/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Understanding the problem of the missing data</a:t>
            </a:r>
          </a:p>
          <a:p>
            <a:pPr marL="342900" indent="-342900">
              <a:buSzPts val="1428"/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Check and analyse data quality</a:t>
            </a:r>
          </a:p>
          <a:p>
            <a:pPr marL="342900" indent="-342900">
              <a:buSzPts val="1428"/>
              <a:buAutoNum type="arabicPeriod"/>
            </a:pP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984375" y="4763482"/>
            <a:ext cx="3707886" cy="137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dirty="0">
                <a:solidFill>
                  <a:schemeClr val="dk1"/>
                </a:solidFill>
              </a:rPr>
              <a:t>Key</a:t>
            </a: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</a:p>
          <a:p>
            <a:pPr marL="342900" indent="-342900">
              <a:buSzPts val="1428"/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Data of all returned items cases for all delivery classes (First, Second and Standard)</a:t>
            </a:r>
          </a:p>
          <a:p>
            <a:endParaRPr lang="en-AU" sz="1100" dirty="0"/>
          </a:p>
          <a:p>
            <a:pPr>
              <a:buSzPts val="1428"/>
            </a:pP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54151" y="3549917"/>
            <a:ext cx="4335461" cy="122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Eliminate missing data cases.</a:t>
            </a:r>
            <a:endParaRPr lang="en-US" sz="1100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Ensure what data quality is correct.</a:t>
            </a:r>
            <a:endParaRPr lang="en-US" sz="1100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Determinate connection between returned and non-returned items.</a:t>
            </a:r>
            <a:endParaRPr lang="en-US" sz="1100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r>
              <a:rPr lang="en-AU" sz="1100" dirty="0">
                <a:solidFill>
                  <a:schemeClr val="dk1"/>
                </a:solidFill>
              </a:rPr>
              <a:t>Reduce the number of returned items at 112 cases.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Lack of data (return type information)</a:t>
            </a:r>
          </a:p>
          <a:p>
            <a:pPr marL="228600" indent="-228600">
              <a:buAutoNum type="arabicPeriod"/>
            </a:pPr>
            <a:r>
              <a:rPr lang="en-AU" sz="1050" dirty="0"/>
              <a:t>Incorrect data (code system)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dirty="0"/>
              <a:t>BR Chris</a:t>
            </a:r>
            <a:endParaRPr lang="en-AU"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Is it possible to reduce the number of returned items by at least 25%, </a:t>
            </a:r>
            <a:endParaRPr lang="en-US" dirty="0"/>
          </a:p>
          <a:p>
            <a:r>
              <a:rPr lang="en-AU" dirty="0"/>
              <a:t>over the next 6 months (i.e. by December 31, 2022)?</a:t>
            </a:r>
            <a:endParaRPr lang="en-US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revision>263</cp:revision>
  <dcterms:modified xsi:type="dcterms:W3CDTF">2025-01-30T21:18:15Z</dcterms:modified>
</cp:coreProperties>
</file>