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0169C-DF80-15FA-FE96-2F912D4AB828}" v="838" dt="2025-01-23T18:56:28.703"/>
    <p1510:client id="{7F2A6C58-6F55-9818-1E37-7A9C012BD74C}" v="3" dt="2025-01-23T20:42:10.598"/>
    <p1510:client id="{BE896A35-B8B6-D29B-0F87-B5937A8949EE}" v="766" dt="2025-01-23T21:53:38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im Terenin" userId="7e8098490de74335" providerId="Windows Live" clId="Web-{BE896A35-B8B6-D29B-0F87-B5937A8949EE}"/>
    <pc:docChg chg="modSld">
      <pc:chgData name="Maksim Terenin" userId="7e8098490de74335" providerId="Windows Live" clId="Web-{BE896A35-B8B6-D29B-0F87-B5937A8949EE}" dt="2025-01-23T21:53:38.134" v="757" actId="14100"/>
      <pc:docMkLst>
        <pc:docMk/>
      </pc:docMkLst>
      <pc:sldChg chg="modSp">
        <pc:chgData name="Maksim Terenin" userId="7e8098490de74335" providerId="Windows Live" clId="Web-{BE896A35-B8B6-D29B-0F87-B5937A8949EE}" dt="2025-01-23T21:53:38.134" v="757" actId="14100"/>
        <pc:sldMkLst>
          <pc:docMk/>
          <pc:sldMk cId="0" sldId="256"/>
        </pc:sldMkLst>
        <pc:spChg chg="mod">
          <ac:chgData name="Maksim Terenin" userId="7e8098490de74335" providerId="Windows Live" clId="Web-{BE896A35-B8B6-D29B-0F87-B5937A8949EE}" dt="2025-01-23T21:01:39.698" v="228" actId="20577"/>
          <ac:spMkLst>
            <pc:docMk/>
            <pc:sldMk cId="0" sldId="256"/>
            <ac:spMk id="24" creationId="{00000000-0000-0000-0000-000000000000}"/>
          </ac:spMkLst>
        </pc:spChg>
        <pc:spChg chg="mod">
          <ac:chgData name="Maksim Terenin" userId="7e8098490de74335" providerId="Windows Live" clId="Web-{BE896A35-B8B6-D29B-0F87-B5937A8949EE}" dt="2025-01-23T20:56:34.081" v="220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Maksim Terenin" userId="7e8098490de74335" providerId="Windows Live" clId="Web-{BE896A35-B8B6-D29B-0F87-B5937A8949EE}" dt="2025-01-23T21:53:26.587" v="755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Maksim Terenin" userId="7e8098490de74335" providerId="Windows Live" clId="Web-{BE896A35-B8B6-D29B-0F87-B5937A8949EE}" dt="2025-01-23T21:12:45.605" v="355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Maksim Terenin" userId="7e8098490de74335" providerId="Windows Live" clId="Web-{BE896A35-B8B6-D29B-0F87-B5937A8949EE}" dt="2025-01-23T21:53:38.134" v="757" actId="14100"/>
          <ac:spMkLst>
            <pc:docMk/>
            <pc:sldMk cId="0" sldId="256"/>
            <ac:spMk id="38" creationId="{00000000-0000-0000-0000-000000000000}"/>
          </ac:spMkLst>
        </pc:spChg>
        <pc:spChg chg="mod">
          <ac:chgData name="Maksim Terenin" userId="7e8098490de74335" providerId="Windows Live" clId="Web-{BE896A35-B8B6-D29B-0F87-B5937A8949EE}" dt="2025-01-23T21:14:51.546" v="396" actId="20577"/>
          <ac:spMkLst>
            <pc:docMk/>
            <pc:sldMk cId="0" sldId="256"/>
            <ac:spMk id="4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60036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501804" y="1959399"/>
            <a:ext cx="3674757" cy="110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SzPts val="1428"/>
            </a:pPr>
            <a:r>
              <a:rPr lang="en-AU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-AU" sz="1100" dirty="0">
                <a:solidFill>
                  <a:schemeClr val="dk1"/>
                </a:solidFill>
              </a:rPr>
              <a:t> :</a:t>
            </a:r>
            <a:endParaRPr lang="en-US" dirty="0">
              <a:solidFill>
                <a:schemeClr val="dk1"/>
              </a:solidFill>
            </a:endParaRP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1. Specific – Increase sales revenue for product A.</a:t>
            </a: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2. Measurable – 5%.</a:t>
            </a: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3. Action – increase marketing or targeted campaign expenditures.</a:t>
            </a: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4. Relevant – the company where I work.</a:t>
            </a:r>
            <a:endParaRPr lang="en-AU" dirty="0">
              <a:solidFill>
                <a:schemeClr val="dk1"/>
              </a:solidFill>
            </a:endParaRPr>
          </a:p>
          <a:p>
            <a:pPr>
              <a:buSzPts val="1428"/>
            </a:pPr>
            <a:r>
              <a:rPr lang="en-AU" sz="1100" dirty="0">
                <a:solidFill>
                  <a:schemeClr val="dk1"/>
                </a:solidFill>
              </a:rPr>
              <a:t>5. Time-bound – next 6 months.</a:t>
            </a:r>
          </a:p>
          <a:p>
            <a:pPr>
              <a:buSzPts val="1428"/>
            </a:pPr>
            <a:endParaRPr lang="en-AU" sz="1100" dirty="0">
              <a:solidFill>
                <a:schemeClr val="dk1"/>
              </a:solidFill>
            </a:endParaRPr>
          </a:p>
          <a:p>
            <a:pPr>
              <a:buSzPts val="1428"/>
            </a:pPr>
            <a:endParaRPr lang="en-AU" sz="1100" dirty="0">
              <a:solidFill>
                <a:schemeClr val="dk1"/>
              </a:solidFill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050" dirty="0"/>
              <a:t>Increase sales revenue for product A in next 6 months.</a:t>
            </a: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074371"/>
            <a:ext cx="4335461" cy="1193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Valuate the marketing expenditure.</a:t>
            </a:r>
          </a:p>
          <a:p>
            <a:pPr marL="228600" indent="-228600">
              <a:buAutoNum type="arabicPeriod"/>
            </a:pPr>
            <a:r>
              <a:rPr lang="en-AU" sz="1050" dirty="0"/>
              <a:t>Valuate the target campaign expenditure.</a:t>
            </a:r>
          </a:p>
          <a:p>
            <a:pPr marL="228600" indent="-228600">
              <a:buAutoNum type="arabicPeriod"/>
            </a:pPr>
            <a:r>
              <a:rPr lang="en-AU" sz="1050" dirty="0"/>
              <a:t>Compare both results and choice more effective.</a:t>
            </a:r>
          </a:p>
          <a:p>
            <a:pPr marL="228600" indent="-228600">
              <a:buAutoNum type="arabicPeriod"/>
            </a:pPr>
            <a:r>
              <a:rPr lang="en-AU" sz="1050" dirty="0"/>
              <a:t>For example pos. 1 costs 5000$ and provides 5% of increase sales revenue and pos.2 costs 3000 $ and provides 4%, but expected total sales for product A is 2500$. Evaluate one $ is spent in each way and effective for increase sales revenue.</a:t>
            </a: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The cost of the marketing or target campaigns may be more than 5% of the product A sales revenue.  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635102" y="5052043"/>
            <a:ext cx="4313376" cy="116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5% in money ($).</a:t>
            </a:r>
          </a:p>
          <a:p>
            <a:pPr marL="228600" indent="-228600">
              <a:buAutoNum type="arabicPeriod"/>
            </a:pPr>
            <a:r>
              <a:rPr lang="en-AU" sz="1050" dirty="0"/>
              <a:t>Cost of marketing expenditure (including advertising, public relations, promoting, services and other)</a:t>
            </a:r>
          </a:p>
          <a:p>
            <a:pPr marL="228600" indent="-228600">
              <a:buAutoNum type="arabicPeriod"/>
            </a:pPr>
            <a:r>
              <a:rPr lang="en-AU" sz="1050" dirty="0"/>
              <a:t>Cost of target campaign expenditure (including marketing reach, brand recognition)</a:t>
            </a: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buAutoNum type="arabicPeriod"/>
            </a:pPr>
            <a:r>
              <a:rPr lang="en-AU" sz="1050" dirty="0"/>
              <a:t>CEO sales department.</a:t>
            </a:r>
          </a:p>
          <a:p>
            <a:pPr marL="228600" indent="-228600">
              <a:buAutoNum type="arabicPeriod"/>
            </a:pPr>
            <a:r>
              <a:rPr lang="en-AU" sz="1050" dirty="0"/>
              <a:t>Product managers (?).</a:t>
            </a:r>
          </a:p>
          <a:p>
            <a:pPr marL="228600" indent="-228600">
              <a:buAutoNum type="arabicPeriod"/>
            </a:pPr>
            <a:r>
              <a:rPr lang="en-AU" sz="1050" dirty="0"/>
              <a:t>CEO marketing department.</a:t>
            </a:r>
          </a:p>
          <a:p>
            <a:pPr marL="228600" indent="-228600">
              <a:buAutoNum type="arabicPeriod"/>
            </a:pPr>
            <a:endParaRPr lang="en-AU" sz="1050" dirty="0"/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/>
              <a:t>"How can I drive increased sales revenue at</a:t>
            </a:r>
            <a:endParaRPr lang="en-US"/>
          </a:p>
          <a:p>
            <a:r>
              <a:rPr lang="en-AU"/>
              <a:t>the company I work for by 5% for Product A through either increased marketing</a:t>
            </a:r>
          </a:p>
          <a:p>
            <a:r>
              <a:rPr lang="en-AU"/>
              <a:t>expenditure or targeted campaign expenditure over the next 6 months?"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revision>216</cp:revision>
  <dcterms:modified xsi:type="dcterms:W3CDTF">2025-01-23T21:53:41Z</dcterms:modified>
</cp:coreProperties>
</file>