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0169C-DF80-15FA-FE96-2F912D4AB828}" v="838" dt="2025-01-23T18:56:28.703"/>
    <p1510:client id="{E30ED7DB-CE99-4D57-B4D2-3D3C269DD622}" v="1" dt="2025-01-23T18:57:10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sim Terenin" userId="7e8098490de74335" providerId="Windows Live" clId="Web-{E30ED7DB-CE99-4D57-B4D2-3D3C269DD622}"/>
    <pc:docChg chg="modSld">
      <pc:chgData name="Maksim Terenin" userId="7e8098490de74335" providerId="Windows Live" clId="Web-{E30ED7DB-CE99-4D57-B4D2-3D3C269DD622}" dt="2025-01-23T18:57:10.744" v="0" actId="20577"/>
      <pc:docMkLst>
        <pc:docMk/>
      </pc:docMkLst>
      <pc:sldChg chg="modSp">
        <pc:chgData name="Maksim Terenin" userId="7e8098490de74335" providerId="Windows Live" clId="Web-{E30ED7DB-CE99-4D57-B4D2-3D3C269DD622}" dt="2025-01-23T18:57:10.744" v="0" actId="20577"/>
        <pc:sldMkLst>
          <pc:docMk/>
          <pc:sldMk cId="0" sldId="256"/>
        </pc:sldMkLst>
        <pc:spChg chg="mod">
          <ac:chgData name="Maksim Terenin" userId="7e8098490de74335" providerId="Windows Live" clId="Web-{E30ED7DB-CE99-4D57-B4D2-3D3C269DD622}" dt="2025-01-23T18:57:10.744" v="0" actId="20577"/>
          <ac:spMkLst>
            <pc:docMk/>
            <pc:sldMk cId="0" sldId="256"/>
            <ac:spMk id="3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60036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501804" y="1959399"/>
            <a:ext cx="3652671" cy="257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428"/>
            </a:pPr>
            <a:r>
              <a:rPr lang="en-AU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n-AU" sz="1100" dirty="0">
                <a:solidFill>
                  <a:schemeClr val="dk1"/>
                </a:solidFill>
              </a:rPr>
              <a:t> : Reduce water, gas, electricity bill(specific) at least 10% (value/measure) over the next quarter(time-bound) monitoring resource usage, changing providers, renegotiating contract with landlord(relevant/action)</a:t>
            </a:r>
          </a:p>
          <a:p>
            <a:pPr>
              <a:buSzPts val="1428"/>
            </a:pPr>
            <a:endParaRPr lang="en-AU" dirty="0">
              <a:solidFill>
                <a:schemeClr val="dk1"/>
              </a:solidFill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dirty="0"/>
              <a:t>Reduce the sum of gas, water, electricity bills at 10%.</a:t>
            </a:r>
          </a:p>
          <a:p>
            <a:r>
              <a:rPr lang="en-AU" sz="1050" dirty="0"/>
              <a:t>In next and following quarters pay less than now at 10%.</a:t>
            </a:r>
          </a:p>
          <a:p>
            <a:r>
              <a:rPr lang="en-AU" sz="1050" dirty="0"/>
              <a:t>Put saving money to bank account(for travel) - bonus.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197885" y="5096457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AU" sz="1050" dirty="0"/>
              <a:t>Compare prices from several providers (real).</a:t>
            </a:r>
          </a:p>
          <a:p>
            <a:pPr marL="228600" indent="-228600">
              <a:buAutoNum type="arabicPeriod"/>
            </a:pPr>
            <a:r>
              <a:rPr lang="en-AU" sz="1050" dirty="0"/>
              <a:t>Monitoring the resource consumption and make some conclusion (real).</a:t>
            </a:r>
          </a:p>
          <a:p>
            <a:pPr marL="228600" indent="-228600">
              <a:buAutoNum type="arabicPeriod"/>
            </a:pPr>
            <a:r>
              <a:rPr lang="en-AU" sz="1050" dirty="0"/>
              <a:t>Study, analyse and use practice of saving resource in Europe (real and </a:t>
            </a:r>
            <a:r>
              <a:rPr lang="en-AU" sz="1050" dirty="0" err="1"/>
              <a:t>usefull</a:t>
            </a:r>
            <a:r>
              <a:rPr lang="en-AU" sz="1050" dirty="0"/>
              <a:t>). </a:t>
            </a:r>
          </a:p>
          <a:p>
            <a:pPr marL="228600" indent="-228600">
              <a:buAutoNum type="arabicPeriod"/>
            </a:pPr>
            <a:r>
              <a:rPr lang="en-AU" sz="1050" dirty="0"/>
              <a:t>Ability to renegotiating landlord contract (ask a discount – less 30% of success, offer to install high-tech equipment).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AU" sz="1050" dirty="0"/>
              <a:t>Refusing of landlord to give discount (75%).</a:t>
            </a:r>
          </a:p>
          <a:p>
            <a:pPr marL="228600" indent="-228600">
              <a:buAutoNum type="arabicPeriod"/>
            </a:pPr>
            <a:r>
              <a:rPr lang="en-AU" sz="1050" dirty="0"/>
              <a:t>Disability to change provider.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AU" sz="1050" dirty="0"/>
              <a:t>Data of prices from providers that exist in my Neiborhood.</a:t>
            </a:r>
          </a:p>
          <a:p>
            <a:pPr marL="228600" indent="-228600">
              <a:buAutoNum type="arabicPeriod"/>
            </a:pPr>
            <a:r>
              <a:rPr lang="en-AU" sz="1050" dirty="0"/>
              <a:t>Data of monitoring resource consumption ( 2.1 Laundry and dishwash machine - time and frequency of use, level of loading. 2.2 Electricity – the list of devices, </a:t>
            </a:r>
            <a:r>
              <a:rPr lang="en-AU" sz="1100" dirty="0"/>
              <a:t>time, frequency and necessity of use, type of bulbs/devices with characters. 2.3 Gas - time, frequency and necessity of use</a:t>
            </a:r>
            <a:r>
              <a:rPr lang="en-AU" sz="1050" dirty="0"/>
              <a:t>).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dirty="0"/>
              <a:t>All members of my family (including the hamster) and I. </a:t>
            </a:r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AU" b="1" dirty="0"/>
              <a:t>Reduce the household payment at least 10% over next quarter.</a:t>
            </a:r>
            <a:endParaRPr lang="en-AU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1</Slides>
  <Notes>1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revision>258</cp:revision>
  <dcterms:modified xsi:type="dcterms:W3CDTF">2025-01-23T18:57:22Z</dcterms:modified>
</cp:coreProperties>
</file>