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0"/>
  </p:notesMasterIdLst>
  <p:sldIdLst>
    <p:sldId id="257" r:id="rId5"/>
    <p:sldId id="269" r:id="rId6"/>
    <p:sldId id="262" r:id="rId7"/>
    <p:sldId id="275" r:id="rId8"/>
    <p:sldId id="279" r:id="rId9"/>
    <p:sldId id="277" r:id="rId10"/>
    <p:sldId id="263" r:id="rId11"/>
    <p:sldId id="266" r:id="rId12"/>
    <p:sldId id="271" r:id="rId13"/>
    <p:sldId id="272" r:id="rId14"/>
    <p:sldId id="274" r:id="rId15"/>
    <p:sldId id="278" r:id="rId16"/>
    <p:sldId id="280" r:id="rId17"/>
    <p:sldId id="267"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ng Bui" initials="TB" lastIdx="2" clrIdx="0">
    <p:extLst>
      <p:ext uri="{19B8F6BF-5375-455C-9EA6-DF929625EA0E}">
        <p15:presenceInfo xmlns:p15="http://schemas.microsoft.com/office/powerpoint/2012/main" userId="Trang Bu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903F"/>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69" autoAdjust="0"/>
    <p:restoredTop sz="89126" autoAdjust="0"/>
  </p:normalViewPr>
  <p:slideViewPr>
    <p:cSldViewPr snapToGrid="0">
      <p:cViewPr varScale="1">
        <p:scale>
          <a:sx n="82" d="100"/>
          <a:sy n="82" d="100"/>
        </p:scale>
        <p:origin x="34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6FBF82-A193-4B94-8456-A8041AFAC573}"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CA"/>
        </a:p>
      </dgm:t>
    </dgm:pt>
    <dgm:pt modelId="{9EFA0EA2-DEED-4CF7-AAA2-4F13172D851A}">
      <dgm:prSet phldrT="[Text]"/>
      <dgm:spPr/>
      <dgm:t>
        <a:bodyPr/>
        <a:lstStyle/>
        <a:p>
          <a:r>
            <a:rPr lang="en-CA" dirty="0"/>
            <a:t>Labelled Raw Data</a:t>
          </a:r>
        </a:p>
      </dgm:t>
    </dgm:pt>
    <dgm:pt modelId="{8E5E421D-E795-4AA7-B210-433483D7041C}" type="parTrans" cxnId="{D7659F57-9875-4A5A-8084-63676E6C943F}">
      <dgm:prSet/>
      <dgm:spPr/>
      <dgm:t>
        <a:bodyPr/>
        <a:lstStyle/>
        <a:p>
          <a:endParaRPr lang="en-CA"/>
        </a:p>
      </dgm:t>
    </dgm:pt>
    <dgm:pt modelId="{FC3A602F-C509-4DDD-923F-B95C1DC7C2FE}" type="sibTrans" cxnId="{D7659F57-9875-4A5A-8084-63676E6C943F}">
      <dgm:prSet/>
      <dgm:spPr/>
      <dgm:t>
        <a:bodyPr/>
        <a:lstStyle/>
        <a:p>
          <a:endParaRPr lang="en-CA"/>
        </a:p>
      </dgm:t>
    </dgm:pt>
    <dgm:pt modelId="{BC62C67C-4CFA-46DB-8F30-2CC36A85F6BF}">
      <dgm:prSet phldrT="[Text]"/>
      <dgm:spPr/>
      <dgm:t>
        <a:bodyPr/>
        <a:lstStyle/>
        <a:p>
          <a:r>
            <a:rPr lang="en-CA" dirty="0"/>
            <a:t>Clean Text / Corpus</a:t>
          </a:r>
        </a:p>
      </dgm:t>
    </dgm:pt>
    <dgm:pt modelId="{4828BFD3-CA54-4EE7-9DB9-41387C22AE82}" type="parTrans" cxnId="{DC16E264-6882-4336-B6D3-9CA04D146AAB}">
      <dgm:prSet/>
      <dgm:spPr/>
      <dgm:t>
        <a:bodyPr/>
        <a:lstStyle/>
        <a:p>
          <a:endParaRPr lang="en-CA"/>
        </a:p>
      </dgm:t>
    </dgm:pt>
    <dgm:pt modelId="{0A840E4D-54B9-4143-AEDB-91B92B11A337}" type="sibTrans" cxnId="{DC16E264-6882-4336-B6D3-9CA04D146AAB}">
      <dgm:prSet/>
      <dgm:spPr/>
      <dgm:t>
        <a:bodyPr/>
        <a:lstStyle/>
        <a:p>
          <a:endParaRPr lang="en-CA"/>
        </a:p>
      </dgm:t>
    </dgm:pt>
    <dgm:pt modelId="{3541427D-6A68-42CE-91C5-C8E3CDEA8DCF}">
      <dgm:prSet phldrT="[Text]"/>
      <dgm:spPr/>
      <dgm:t>
        <a:bodyPr/>
        <a:lstStyle/>
        <a:p>
          <a:r>
            <a:rPr lang="en-CA" dirty="0"/>
            <a:t>Vectorized extracted Features</a:t>
          </a:r>
        </a:p>
      </dgm:t>
    </dgm:pt>
    <dgm:pt modelId="{DE71BF60-322C-4C6F-9A76-4908177E64A4}" type="parTrans" cxnId="{EF164D2F-700B-443D-9172-EAAC8BDAA1CD}">
      <dgm:prSet/>
      <dgm:spPr/>
      <dgm:t>
        <a:bodyPr/>
        <a:lstStyle/>
        <a:p>
          <a:endParaRPr lang="en-CA"/>
        </a:p>
      </dgm:t>
    </dgm:pt>
    <dgm:pt modelId="{AC3F09BF-EE25-40AD-891C-AFAD378706E9}" type="sibTrans" cxnId="{EF164D2F-700B-443D-9172-EAAC8BDAA1CD}">
      <dgm:prSet/>
      <dgm:spPr/>
      <dgm:t>
        <a:bodyPr/>
        <a:lstStyle/>
        <a:p>
          <a:endParaRPr lang="en-CA"/>
        </a:p>
      </dgm:t>
    </dgm:pt>
    <dgm:pt modelId="{3F46702D-B165-4778-8943-A90DD1D8BD0C}">
      <dgm:prSet/>
      <dgm:spPr/>
      <dgm:t>
        <a:bodyPr/>
        <a:lstStyle/>
        <a:p>
          <a:r>
            <a:rPr lang="en-CA" dirty="0"/>
            <a:t>Confusion Matrix</a:t>
          </a:r>
        </a:p>
      </dgm:t>
    </dgm:pt>
    <dgm:pt modelId="{50C6EE2B-B477-47E8-8759-2E3B122F6E71}" type="parTrans" cxnId="{B6006B4A-99C4-4A84-8FA0-8A93D3A42B88}">
      <dgm:prSet/>
      <dgm:spPr/>
      <dgm:t>
        <a:bodyPr/>
        <a:lstStyle/>
        <a:p>
          <a:endParaRPr lang="en-CA"/>
        </a:p>
      </dgm:t>
    </dgm:pt>
    <dgm:pt modelId="{C6D47183-8F94-4081-BB30-3CDD41B4D958}" type="sibTrans" cxnId="{B6006B4A-99C4-4A84-8FA0-8A93D3A42B88}">
      <dgm:prSet/>
      <dgm:spPr/>
      <dgm:t>
        <a:bodyPr/>
        <a:lstStyle/>
        <a:p>
          <a:endParaRPr lang="en-CA"/>
        </a:p>
      </dgm:t>
    </dgm:pt>
    <dgm:pt modelId="{E541E68F-EEE6-4001-B221-46FF49668424}">
      <dgm:prSet phldrT="[Text]" custT="1"/>
      <dgm:spPr/>
      <dgm:t>
        <a:bodyPr/>
        <a:lstStyle/>
        <a:p>
          <a:pPr marL="0" indent="0">
            <a:buNone/>
          </a:pPr>
          <a:r>
            <a:rPr lang="en-CA" sz="1200" b="1"/>
            <a:t>Feature Extraction</a:t>
          </a:r>
          <a:endParaRPr lang="en-CA" sz="1200" b="1" dirty="0"/>
        </a:p>
      </dgm:t>
    </dgm:pt>
    <dgm:pt modelId="{45992366-33C5-49AF-9EED-8B801DEB4FB3}" type="sibTrans" cxnId="{11D257BE-1A5C-468B-8769-296F7896D103}">
      <dgm:prSet/>
      <dgm:spPr/>
      <dgm:t>
        <a:bodyPr/>
        <a:lstStyle/>
        <a:p>
          <a:endParaRPr lang="en-CA"/>
        </a:p>
      </dgm:t>
    </dgm:pt>
    <dgm:pt modelId="{CF7538A6-F7AC-44D3-BE24-AACB9BAFB57B}" type="parTrans" cxnId="{11D257BE-1A5C-468B-8769-296F7896D103}">
      <dgm:prSet/>
      <dgm:spPr/>
      <dgm:t>
        <a:bodyPr/>
        <a:lstStyle/>
        <a:p>
          <a:endParaRPr lang="en-CA"/>
        </a:p>
      </dgm:t>
    </dgm:pt>
    <dgm:pt modelId="{4CA829F3-27B0-4F8C-881A-5C8FAA859920}">
      <dgm:prSet phldrT="[Text]" custT="1"/>
      <dgm:spPr/>
      <dgm:t>
        <a:bodyPr/>
        <a:lstStyle/>
        <a:p>
          <a:pPr marL="114300" indent="0">
            <a:buNone/>
          </a:pPr>
          <a:r>
            <a:rPr lang="en-CA" sz="1200" b="1"/>
            <a:t>Text Processing</a:t>
          </a:r>
          <a:endParaRPr lang="en-CA" sz="1200" dirty="0"/>
        </a:p>
      </dgm:t>
    </dgm:pt>
    <dgm:pt modelId="{3E7EE452-2E66-43A0-ABDB-65F782E345E7}" type="sibTrans" cxnId="{2910B582-DB26-4707-AEFF-25ABB5DFD2B2}">
      <dgm:prSet/>
      <dgm:spPr/>
      <dgm:t>
        <a:bodyPr/>
        <a:lstStyle/>
        <a:p>
          <a:endParaRPr lang="en-CA"/>
        </a:p>
      </dgm:t>
    </dgm:pt>
    <dgm:pt modelId="{F8E2882B-0DD0-4000-8AEC-ED62E0A3B3D1}" type="parTrans" cxnId="{2910B582-DB26-4707-AEFF-25ABB5DFD2B2}">
      <dgm:prSet/>
      <dgm:spPr/>
      <dgm:t>
        <a:bodyPr/>
        <a:lstStyle/>
        <a:p>
          <a:endParaRPr lang="en-CA"/>
        </a:p>
      </dgm:t>
    </dgm:pt>
    <dgm:pt modelId="{74237945-3656-4928-95A4-9180D9AC5134}">
      <dgm:prSet custT="1"/>
      <dgm:spPr/>
      <dgm:t>
        <a:bodyPr/>
        <a:lstStyle/>
        <a:p>
          <a:pPr marL="114300" indent="0" algn="l">
            <a:buNone/>
          </a:pPr>
          <a:r>
            <a:rPr lang="en-CA" sz="1200" b="1"/>
            <a:t>Labelling</a:t>
          </a:r>
          <a:endParaRPr lang="en-CA" sz="1200" dirty="0"/>
        </a:p>
      </dgm:t>
    </dgm:pt>
    <dgm:pt modelId="{B57A7D86-3146-43A7-BD7F-F43EE71F3A1E}" type="parTrans" cxnId="{4A58DD84-F5C3-4F96-8D78-8191206EF5D7}">
      <dgm:prSet/>
      <dgm:spPr/>
      <dgm:t>
        <a:bodyPr/>
        <a:lstStyle/>
        <a:p>
          <a:endParaRPr lang="en-CA"/>
        </a:p>
      </dgm:t>
    </dgm:pt>
    <dgm:pt modelId="{BA82B408-FBD9-4B8B-BCFB-5284166DA023}" type="sibTrans" cxnId="{4A58DD84-F5C3-4F96-8D78-8191206EF5D7}">
      <dgm:prSet/>
      <dgm:spPr/>
      <dgm:t>
        <a:bodyPr/>
        <a:lstStyle/>
        <a:p>
          <a:endParaRPr lang="en-CA"/>
        </a:p>
      </dgm:t>
    </dgm:pt>
    <dgm:pt modelId="{73628B1B-D4E5-473D-941A-84217128A9B7}">
      <dgm:prSet/>
      <dgm:spPr/>
      <dgm:t>
        <a:bodyPr/>
        <a:lstStyle/>
        <a:p>
          <a:pPr marL="114300" indent="0" algn="l"/>
          <a:endParaRPr lang="en-CA" sz="1200" dirty="0"/>
        </a:p>
      </dgm:t>
    </dgm:pt>
    <dgm:pt modelId="{CDB6C001-2B4C-4487-A993-BE58D0CD5D8A}" type="parTrans" cxnId="{2F856BF3-A5B3-4023-8D7C-92024D86B983}">
      <dgm:prSet/>
      <dgm:spPr/>
      <dgm:t>
        <a:bodyPr/>
        <a:lstStyle/>
        <a:p>
          <a:endParaRPr lang="en-CA"/>
        </a:p>
      </dgm:t>
    </dgm:pt>
    <dgm:pt modelId="{1D09164A-5F34-4499-A26F-9B7AB29BF04D}" type="sibTrans" cxnId="{2F856BF3-A5B3-4023-8D7C-92024D86B983}">
      <dgm:prSet/>
      <dgm:spPr/>
      <dgm:t>
        <a:bodyPr/>
        <a:lstStyle/>
        <a:p>
          <a:endParaRPr lang="en-CA"/>
        </a:p>
      </dgm:t>
    </dgm:pt>
    <dgm:pt modelId="{DB3DE5A9-31D3-4E72-A17F-330BF8E2116C}">
      <dgm:prSet phldrT="[Text]"/>
      <dgm:spPr/>
      <dgm:t>
        <a:bodyPr/>
        <a:lstStyle/>
        <a:p>
          <a:pPr marL="57150" indent="0"/>
          <a:endParaRPr lang="en-CA" sz="1000" dirty="0"/>
        </a:p>
      </dgm:t>
    </dgm:pt>
    <dgm:pt modelId="{EBDEA5BC-E07A-46DE-A11A-D7CA724FEA26}" type="parTrans" cxnId="{18749887-A66C-43FD-A085-6B6584E349DC}">
      <dgm:prSet/>
      <dgm:spPr/>
      <dgm:t>
        <a:bodyPr/>
        <a:lstStyle/>
        <a:p>
          <a:endParaRPr lang="en-CA"/>
        </a:p>
      </dgm:t>
    </dgm:pt>
    <dgm:pt modelId="{D6BAD25F-D645-40C9-BED6-221D22C2366F}" type="sibTrans" cxnId="{18749887-A66C-43FD-A085-6B6584E349DC}">
      <dgm:prSet/>
      <dgm:spPr/>
      <dgm:t>
        <a:bodyPr/>
        <a:lstStyle/>
        <a:p>
          <a:endParaRPr lang="en-CA"/>
        </a:p>
      </dgm:t>
    </dgm:pt>
    <dgm:pt modelId="{87D83F0C-BD15-4A13-8BB0-5704D54DE5DA}">
      <dgm:prSet custT="1"/>
      <dgm:spPr/>
      <dgm:t>
        <a:bodyPr/>
        <a:lstStyle/>
        <a:p>
          <a:pPr>
            <a:buNone/>
          </a:pPr>
          <a:r>
            <a:rPr lang="en-CA" sz="1200" b="1"/>
            <a:t>Models Building</a:t>
          </a:r>
          <a:endParaRPr lang="en-CA" sz="1200" b="1" dirty="0"/>
        </a:p>
      </dgm:t>
    </dgm:pt>
    <dgm:pt modelId="{CE4D4472-8967-4A76-9887-47C26E6313F1}" type="parTrans" cxnId="{FE0B626C-14AC-4937-BBDA-793C4D537589}">
      <dgm:prSet/>
      <dgm:spPr/>
      <dgm:t>
        <a:bodyPr/>
        <a:lstStyle/>
        <a:p>
          <a:endParaRPr lang="en-CA"/>
        </a:p>
      </dgm:t>
    </dgm:pt>
    <dgm:pt modelId="{2B88DA98-FDBE-4DF9-A15C-EDB65ACA5F95}" type="sibTrans" cxnId="{FE0B626C-14AC-4937-BBDA-793C4D537589}">
      <dgm:prSet/>
      <dgm:spPr/>
      <dgm:t>
        <a:bodyPr/>
        <a:lstStyle/>
        <a:p>
          <a:endParaRPr lang="en-CA"/>
        </a:p>
      </dgm:t>
    </dgm:pt>
    <dgm:pt modelId="{0B78EF87-9CE7-4397-AD92-4AA74E0D28DB}">
      <dgm:prSet custT="1"/>
      <dgm:spPr/>
      <dgm:t>
        <a:bodyPr/>
        <a:lstStyle/>
        <a:p>
          <a:pPr marL="0" indent="0">
            <a:buNone/>
          </a:pPr>
          <a:r>
            <a:rPr lang="en-CA" sz="1200" b="1"/>
            <a:t>Model Evaluation</a:t>
          </a:r>
          <a:endParaRPr lang="en-CA" sz="1200" b="1" dirty="0"/>
        </a:p>
      </dgm:t>
    </dgm:pt>
    <dgm:pt modelId="{963EDF8F-F7A8-454F-998F-CCD4034FFEC0}" type="parTrans" cxnId="{538F0D18-3A97-41C8-B674-67EB53A73294}">
      <dgm:prSet/>
      <dgm:spPr/>
      <dgm:t>
        <a:bodyPr/>
        <a:lstStyle/>
        <a:p>
          <a:endParaRPr lang="en-CA"/>
        </a:p>
      </dgm:t>
    </dgm:pt>
    <dgm:pt modelId="{4B03E8A8-76A5-425E-B4E8-93B9C00E2345}" type="sibTrans" cxnId="{538F0D18-3A97-41C8-B674-67EB53A73294}">
      <dgm:prSet/>
      <dgm:spPr/>
      <dgm:t>
        <a:bodyPr/>
        <a:lstStyle/>
        <a:p>
          <a:endParaRPr lang="en-CA"/>
        </a:p>
      </dgm:t>
    </dgm:pt>
    <dgm:pt modelId="{2BDDA4C1-0C1E-4C44-8862-4FF6DFFDAFCE}">
      <dgm:prSet phldrT="[Text]" custT="1"/>
      <dgm:spPr/>
      <dgm:t>
        <a:bodyPr/>
        <a:lstStyle/>
        <a:p>
          <a:pPr marL="114300" indent="0"/>
          <a:r>
            <a:rPr lang="en-CA" sz="1200" b="0"/>
            <a:t>TF-IDF</a:t>
          </a:r>
          <a:endParaRPr lang="en-CA" sz="1200" b="0" dirty="0"/>
        </a:p>
      </dgm:t>
    </dgm:pt>
    <dgm:pt modelId="{65690F0A-2332-40A6-BA49-3B9A6A6643A3}" type="parTrans" cxnId="{A714C4A9-6961-4157-B2D6-77C88203521E}">
      <dgm:prSet/>
      <dgm:spPr/>
      <dgm:t>
        <a:bodyPr/>
        <a:lstStyle/>
        <a:p>
          <a:endParaRPr lang="en-CA"/>
        </a:p>
      </dgm:t>
    </dgm:pt>
    <dgm:pt modelId="{8A40E22B-05B3-4C2D-B361-AFE35138C900}" type="sibTrans" cxnId="{A714C4A9-6961-4157-B2D6-77C88203521E}">
      <dgm:prSet/>
      <dgm:spPr/>
      <dgm:t>
        <a:bodyPr/>
        <a:lstStyle/>
        <a:p>
          <a:endParaRPr lang="en-CA"/>
        </a:p>
      </dgm:t>
    </dgm:pt>
    <dgm:pt modelId="{FB58BDAA-E7A9-4E73-A185-BAC95BE156BA}">
      <dgm:prSet phldrT="[Text]"/>
      <dgm:spPr/>
      <dgm:t>
        <a:bodyPr/>
        <a:lstStyle/>
        <a:p>
          <a:pPr marL="57150" indent="0"/>
          <a:endParaRPr lang="en-CA" sz="1000" b="1" dirty="0"/>
        </a:p>
      </dgm:t>
    </dgm:pt>
    <dgm:pt modelId="{028E749C-A221-42DB-9134-847AA1C316CC}" type="parTrans" cxnId="{F56A5A21-8E64-4BD6-9248-8C84C6F75970}">
      <dgm:prSet/>
      <dgm:spPr/>
      <dgm:t>
        <a:bodyPr/>
        <a:lstStyle/>
        <a:p>
          <a:endParaRPr lang="en-CA"/>
        </a:p>
      </dgm:t>
    </dgm:pt>
    <dgm:pt modelId="{E1E6B519-0E06-4486-98AE-F54F2FF23620}" type="sibTrans" cxnId="{F56A5A21-8E64-4BD6-9248-8C84C6F75970}">
      <dgm:prSet/>
      <dgm:spPr/>
      <dgm:t>
        <a:bodyPr/>
        <a:lstStyle/>
        <a:p>
          <a:endParaRPr lang="en-CA"/>
        </a:p>
      </dgm:t>
    </dgm:pt>
    <dgm:pt modelId="{B65AB79D-11C9-4904-97DB-909936FDA67F}">
      <dgm:prSet phldrT="[Text]" custT="1"/>
      <dgm:spPr/>
      <dgm:t>
        <a:bodyPr/>
        <a:lstStyle/>
        <a:p>
          <a:pPr marL="114300" indent="0"/>
          <a:r>
            <a:rPr lang="en-CA" sz="1200" b="0"/>
            <a:t>Bag Of Word</a:t>
          </a:r>
          <a:endParaRPr lang="en-CA" sz="1200" b="1" dirty="0"/>
        </a:p>
      </dgm:t>
    </dgm:pt>
    <dgm:pt modelId="{B9B9D43C-A31D-45A8-8262-A4F2835C1BBD}" type="parTrans" cxnId="{2B42B552-D745-4CDC-B52B-039FE511E9B9}">
      <dgm:prSet/>
      <dgm:spPr/>
      <dgm:t>
        <a:bodyPr/>
        <a:lstStyle/>
        <a:p>
          <a:endParaRPr lang="en-CA"/>
        </a:p>
      </dgm:t>
    </dgm:pt>
    <dgm:pt modelId="{4549F9FC-52E6-45B3-8D5B-A07AE4CABDE6}" type="sibTrans" cxnId="{2B42B552-D745-4CDC-B52B-039FE511E9B9}">
      <dgm:prSet/>
      <dgm:spPr/>
      <dgm:t>
        <a:bodyPr/>
        <a:lstStyle/>
        <a:p>
          <a:endParaRPr lang="en-CA"/>
        </a:p>
      </dgm:t>
    </dgm:pt>
    <dgm:pt modelId="{3282F407-A734-4DD0-8026-3D9F88DDB59A}">
      <dgm:prSet phldrT="[Text]"/>
      <dgm:spPr/>
      <dgm:t>
        <a:bodyPr/>
        <a:lstStyle/>
        <a:p>
          <a:pPr marL="57150" indent="0"/>
          <a:endParaRPr lang="en-CA" sz="1000" b="0" dirty="0"/>
        </a:p>
      </dgm:t>
    </dgm:pt>
    <dgm:pt modelId="{CAE8732A-A7A0-4085-B65C-18010CD4F020}" type="parTrans" cxnId="{AD626F58-FF60-4FCC-BFCA-2FCD1E60FADE}">
      <dgm:prSet/>
      <dgm:spPr/>
      <dgm:t>
        <a:bodyPr/>
        <a:lstStyle/>
        <a:p>
          <a:endParaRPr lang="en-CA"/>
        </a:p>
      </dgm:t>
    </dgm:pt>
    <dgm:pt modelId="{19C268A7-AD85-408A-AB2A-A7862933EA3A}" type="sibTrans" cxnId="{AD626F58-FF60-4FCC-BFCA-2FCD1E60FADE}">
      <dgm:prSet/>
      <dgm:spPr/>
      <dgm:t>
        <a:bodyPr/>
        <a:lstStyle/>
        <a:p>
          <a:endParaRPr lang="en-CA"/>
        </a:p>
      </dgm:t>
    </dgm:pt>
    <dgm:pt modelId="{97F5FF2B-2011-432C-B250-9071032AC267}">
      <dgm:prSet phldrT="[Text]" custT="1"/>
      <dgm:spPr/>
      <dgm:t>
        <a:bodyPr/>
        <a:lstStyle/>
        <a:p>
          <a:pPr marL="114300" indent="0"/>
          <a:r>
            <a:rPr lang="en-CA" sz="1200" b="0"/>
            <a:t>Word2vec</a:t>
          </a:r>
          <a:endParaRPr lang="en-CA" sz="1200" b="0" dirty="0"/>
        </a:p>
      </dgm:t>
    </dgm:pt>
    <dgm:pt modelId="{27D888D7-1546-4A16-8741-2B332C62F5FF}" type="parTrans" cxnId="{F4907449-9A09-4A6C-B44D-A15E02A96016}">
      <dgm:prSet/>
      <dgm:spPr/>
      <dgm:t>
        <a:bodyPr/>
        <a:lstStyle/>
        <a:p>
          <a:endParaRPr lang="en-CA"/>
        </a:p>
      </dgm:t>
    </dgm:pt>
    <dgm:pt modelId="{58C70A50-DF67-4095-9886-F5BC4F611147}" type="sibTrans" cxnId="{F4907449-9A09-4A6C-B44D-A15E02A96016}">
      <dgm:prSet/>
      <dgm:spPr/>
      <dgm:t>
        <a:bodyPr/>
        <a:lstStyle/>
        <a:p>
          <a:endParaRPr lang="en-CA"/>
        </a:p>
      </dgm:t>
    </dgm:pt>
    <dgm:pt modelId="{5874A75F-47D4-44E0-8ED4-2A9C6DE512F5}">
      <dgm:prSet phldrT="[Text]"/>
      <dgm:spPr/>
      <dgm:t>
        <a:bodyPr/>
        <a:lstStyle/>
        <a:p>
          <a:pPr marL="57150" indent="0"/>
          <a:endParaRPr lang="en-CA" sz="1000" b="0" dirty="0"/>
        </a:p>
      </dgm:t>
    </dgm:pt>
    <dgm:pt modelId="{71EFA13B-9671-49A6-90D0-78B1A3D699C8}" type="parTrans" cxnId="{D784710E-BD5F-4852-B875-BDE04CB904BB}">
      <dgm:prSet/>
      <dgm:spPr/>
      <dgm:t>
        <a:bodyPr/>
        <a:lstStyle/>
        <a:p>
          <a:endParaRPr lang="en-CA"/>
        </a:p>
      </dgm:t>
    </dgm:pt>
    <dgm:pt modelId="{D6066321-8FB0-4465-9A7C-A2890015D096}" type="sibTrans" cxnId="{D784710E-BD5F-4852-B875-BDE04CB904BB}">
      <dgm:prSet/>
      <dgm:spPr/>
      <dgm:t>
        <a:bodyPr/>
        <a:lstStyle/>
        <a:p>
          <a:endParaRPr lang="en-CA"/>
        </a:p>
      </dgm:t>
    </dgm:pt>
    <dgm:pt modelId="{B2A46B6E-2854-48D9-9D2C-FB537ECE2C1D}">
      <dgm:prSet custT="1"/>
      <dgm:spPr/>
      <dgm:t>
        <a:bodyPr/>
        <a:lstStyle/>
        <a:p>
          <a:r>
            <a:rPr lang="en-CA" sz="1200"/>
            <a:t>Classification supervised ML</a:t>
          </a:r>
          <a:endParaRPr lang="en-CA" sz="1200" dirty="0"/>
        </a:p>
      </dgm:t>
    </dgm:pt>
    <dgm:pt modelId="{4CEB099D-3AE4-49E7-9726-ADB35C120469}" type="parTrans" cxnId="{5EEBABB2-D696-4CD9-B9BE-525B80B12F0D}">
      <dgm:prSet/>
      <dgm:spPr/>
      <dgm:t>
        <a:bodyPr/>
        <a:lstStyle/>
        <a:p>
          <a:endParaRPr lang="en-CA"/>
        </a:p>
      </dgm:t>
    </dgm:pt>
    <dgm:pt modelId="{4D723927-3463-449C-9EC6-77071396A587}" type="sibTrans" cxnId="{5EEBABB2-D696-4CD9-B9BE-525B80B12F0D}">
      <dgm:prSet/>
      <dgm:spPr/>
      <dgm:t>
        <a:bodyPr/>
        <a:lstStyle/>
        <a:p>
          <a:endParaRPr lang="en-CA"/>
        </a:p>
      </dgm:t>
    </dgm:pt>
    <dgm:pt modelId="{E44EACDA-0934-495F-B8A5-9249B0500131}">
      <dgm:prSet custT="1"/>
      <dgm:spPr/>
      <dgm:t>
        <a:bodyPr/>
        <a:lstStyle/>
        <a:p>
          <a:endParaRPr lang="en-CA" sz="1200" dirty="0"/>
        </a:p>
      </dgm:t>
    </dgm:pt>
    <dgm:pt modelId="{93FE8BEB-47AE-4B1A-82A3-F2813EB6EF29}" type="parTrans" cxnId="{E9518F3F-FD87-42C6-9799-021CEF30BD04}">
      <dgm:prSet/>
      <dgm:spPr/>
      <dgm:t>
        <a:bodyPr/>
        <a:lstStyle/>
        <a:p>
          <a:endParaRPr lang="en-CA"/>
        </a:p>
      </dgm:t>
    </dgm:pt>
    <dgm:pt modelId="{5025CE32-B181-46D8-8022-CE189A6E5965}" type="sibTrans" cxnId="{E9518F3F-FD87-42C6-9799-021CEF30BD04}">
      <dgm:prSet/>
      <dgm:spPr/>
      <dgm:t>
        <a:bodyPr/>
        <a:lstStyle/>
        <a:p>
          <a:endParaRPr lang="en-CA"/>
        </a:p>
      </dgm:t>
    </dgm:pt>
    <dgm:pt modelId="{1CE73B2F-D799-404D-A23B-87F6B0444B76}">
      <dgm:prSet phldrT="[Text]" custT="1"/>
      <dgm:spPr/>
      <dgm:t>
        <a:bodyPr/>
        <a:lstStyle/>
        <a:p>
          <a:pPr marL="0" indent="0">
            <a:buNone/>
          </a:pPr>
          <a:r>
            <a:rPr lang="en-CA" sz="1200"/>
            <a:t>normalize text, remove missing, stop words, stemming, pos &amp; lemmatization</a:t>
          </a:r>
          <a:endParaRPr lang="en-CA" sz="1200" dirty="0"/>
        </a:p>
      </dgm:t>
    </dgm:pt>
    <dgm:pt modelId="{5D038AD5-4B9B-4463-9931-7597E9A59F20}" type="parTrans" cxnId="{302ADBEC-ACB3-4740-ACC0-4C9B98A177C6}">
      <dgm:prSet/>
      <dgm:spPr/>
      <dgm:t>
        <a:bodyPr/>
        <a:lstStyle/>
        <a:p>
          <a:endParaRPr lang="en-CA"/>
        </a:p>
      </dgm:t>
    </dgm:pt>
    <dgm:pt modelId="{9820F285-8A36-4208-BAA1-CE3D42F28C9E}" type="sibTrans" cxnId="{302ADBEC-ACB3-4740-ACC0-4C9B98A177C6}">
      <dgm:prSet/>
      <dgm:spPr/>
      <dgm:t>
        <a:bodyPr/>
        <a:lstStyle/>
        <a:p>
          <a:endParaRPr lang="en-CA"/>
        </a:p>
      </dgm:t>
    </dgm:pt>
    <dgm:pt modelId="{4FB8A6CA-25AF-45BE-BB7C-5B3C15BB88FC}">
      <dgm:prSet phldrT="[Text]" custT="1"/>
      <dgm:spPr/>
      <dgm:t>
        <a:bodyPr/>
        <a:lstStyle/>
        <a:p>
          <a:pPr marL="114300" indent="0"/>
          <a:endParaRPr lang="en-CA" sz="1200" dirty="0"/>
        </a:p>
      </dgm:t>
    </dgm:pt>
    <dgm:pt modelId="{9E01D6FE-2152-49EA-A350-855A4B3FA835}" type="parTrans" cxnId="{9DA026DE-2320-40C6-A046-234B517634EF}">
      <dgm:prSet/>
      <dgm:spPr/>
      <dgm:t>
        <a:bodyPr/>
        <a:lstStyle/>
        <a:p>
          <a:endParaRPr lang="en-CA"/>
        </a:p>
      </dgm:t>
    </dgm:pt>
    <dgm:pt modelId="{ED2406E6-C026-474C-8ACC-6D94542342D5}" type="sibTrans" cxnId="{9DA026DE-2320-40C6-A046-234B517634EF}">
      <dgm:prSet/>
      <dgm:spPr/>
      <dgm:t>
        <a:bodyPr/>
        <a:lstStyle/>
        <a:p>
          <a:endParaRPr lang="en-CA"/>
        </a:p>
      </dgm:t>
    </dgm:pt>
    <dgm:pt modelId="{646645D1-B734-4393-9A6E-E7AABE11D083}">
      <dgm:prSet custT="1"/>
      <dgm:spPr/>
      <dgm:t>
        <a:bodyPr/>
        <a:lstStyle/>
        <a:p>
          <a:pPr marL="0" indent="0" algn="l">
            <a:buNone/>
          </a:pPr>
          <a:r>
            <a:rPr lang="en-CA" sz="1200"/>
            <a:t>Reviews / feedbacks in human  natural language form</a:t>
          </a:r>
          <a:endParaRPr lang="en-CA" sz="1200" dirty="0"/>
        </a:p>
      </dgm:t>
    </dgm:pt>
    <dgm:pt modelId="{B0A92947-7288-4627-83E9-B2F61C29EA01}" type="parTrans" cxnId="{A0769A89-66C3-45F1-8F08-EBDFC25C1902}">
      <dgm:prSet/>
      <dgm:spPr/>
      <dgm:t>
        <a:bodyPr/>
        <a:lstStyle/>
        <a:p>
          <a:endParaRPr lang="en-CA"/>
        </a:p>
      </dgm:t>
    </dgm:pt>
    <dgm:pt modelId="{975F4112-D30D-441E-B6E1-B3D1A9E38DE7}" type="sibTrans" cxnId="{A0769A89-66C3-45F1-8F08-EBDFC25C1902}">
      <dgm:prSet/>
      <dgm:spPr/>
      <dgm:t>
        <a:bodyPr/>
        <a:lstStyle/>
        <a:p>
          <a:endParaRPr lang="en-CA"/>
        </a:p>
      </dgm:t>
    </dgm:pt>
    <dgm:pt modelId="{9B5FB7EA-4AE1-4594-B9C7-AA2C9B34FF6D}">
      <dgm:prSet custT="1"/>
      <dgm:spPr/>
      <dgm:t>
        <a:bodyPr/>
        <a:lstStyle/>
        <a:p>
          <a:pPr marL="114300" indent="0" algn="l"/>
          <a:endParaRPr lang="en-CA" sz="1200" dirty="0"/>
        </a:p>
      </dgm:t>
    </dgm:pt>
    <dgm:pt modelId="{4BDBBF67-15FD-491B-9249-9C0ED0C9994B}" type="parTrans" cxnId="{347A29AD-A480-44C2-BEDA-BD3DDBF847FB}">
      <dgm:prSet/>
      <dgm:spPr/>
      <dgm:t>
        <a:bodyPr/>
        <a:lstStyle/>
        <a:p>
          <a:endParaRPr lang="en-CA"/>
        </a:p>
      </dgm:t>
    </dgm:pt>
    <dgm:pt modelId="{2178BA4D-2BCC-46BA-98C3-E6CF04A7E841}" type="sibTrans" cxnId="{347A29AD-A480-44C2-BEDA-BD3DDBF847FB}">
      <dgm:prSet/>
      <dgm:spPr/>
      <dgm:t>
        <a:bodyPr/>
        <a:lstStyle/>
        <a:p>
          <a:endParaRPr lang="en-CA"/>
        </a:p>
      </dgm:t>
    </dgm:pt>
    <dgm:pt modelId="{B911EFFF-C4FD-4131-8D2A-C9BC39010A64}">
      <dgm:prSet phldrT="[Text]" custT="1"/>
      <dgm:spPr/>
      <dgm:t>
        <a:bodyPr/>
        <a:lstStyle/>
        <a:p>
          <a:pPr marL="114300" indent="0"/>
          <a:endParaRPr lang="en-CA" sz="1200" b="1" dirty="0"/>
        </a:p>
      </dgm:t>
    </dgm:pt>
    <dgm:pt modelId="{E5A9794F-99B5-482C-8966-32BD20C68117}" type="parTrans" cxnId="{98257FA6-4FFE-424C-8803-78B557E31200}">
      <dgm:prSet/>
      <dgm:spPr/>
      <dgm:t>
        <a:bodyPr/>
        <a:lstStyle/>
        <a:p>
          <a:endParaRPr lang="en-CA"/>
        </a:p>
      </dgm:t>
    </dgm:pt>
    <dgm:pt modelId="{EED7FDE7-AC61-4E4E-BBE8-4F8078A3F8A8}" type="sibTrans" cxnId="{98257FA6-4FFE-424C-8803-78B557E31200}">
      <dgm:prSet/>
      <dgm:spPr/>
      <dgm:t>
        <a:bodyPr/>
        <a:lstStyle/>
        <a:p>
          <a:endParaRPr lang="en-CA"/>
        </a:p>
      </dgm:t>
    </dgm:pt>
    <dgm:pt modelId="{16A612C9-2AA6-4CAA-A996-00B0ABAF6508}">
      <dgm:prSet/>
      <dgm:spPr/>
      <dgm:t>
        <a:bodyPr/>
        <a:lstStyle/>
        <a:p>
          <a:pPr marL="171450" indent="0"/>
          <a:endParaRPr lang="en-CA" sz="1900" dirty="0"/>
        </a:p>
      </dgm:t>
    </dgm:pt>
    <dgm:pt modelId="{CD660E89-26A5-42CD-BA20-198184EB72D1}" type="sibTrans" cxnId="{C18681F1-76BD-4CF7-8B5B-874A3214B6D9}">
      <dgm:prSet/>
      <dgm:spPr/>
      <dgm:t>
        <a:bodyPr/>
        <a:lstStyle/>
        <a:p>
          <a:endParaRPr lang="en-CA"/>
        </a:p>
      </dgm:t>
    </dgm:pt>
    <dgm:pt modelId="{BE54365F-D524-4F6C-8D46-A465F7BDBC6F}" type="parTrans" cxnId="{C18681F1-76BD-4CF7-8B5B-874A3214B6D9}">
      <dgm:prSet/>
      <dgm:spPr/>
      <dgm:t>
        <a:bodyPr/>
        <a:lstStyle/>
        <a:p>
          <a:endParaRPr lang="en-CA"/>
        </a:p>
      </dgm:t>
    </dgm:pt>
    <dgm:pt modelId="{01C3EE25-3FCA-4B33-A767-0F7EFA244136}">
      <dgm:prSet/>
      <dgm:spPr/>
      <dgm:t>
        <a:bodyPr/>
        <a:lstStyle/>
        <a:p>
          <a:r>
            <a:rPr lang="en-CA" dirty="0"/>
            <a:t>Conclusion</a:t>
          </a:r>
        </a:p>
      </dgm:t>
    </dgm:pt>
    <dgm:pt modelId="{6EC045BC-62F5-4849-94D2-4A9292E1338F}" type="sibTrans" cxnId="{8D1F93B3-F828-4BA9-B9C6-CD226BF0F383}">
      <dgm:prSet/>
      <dgm:spPr/>
      <dgm:t>
        <a:bodyPr/>
        <a:lstStyle/>
        <a:p>
          <a:endParaRPr lang="en-CA"/>
        </a:p>
      </dgm:t>
    </dgm:pt>
    <dgm:pt modelId="{4721E228-5542-4857-9C56-C3CAC9BB665A}" type="parTrans" cxnId="{8D1F93B3-F828-4BA9-B9C6-CD226BF0F383}">
      <dgm:prSet/>
      <dgm:spPr/>
      <dgm:t>
        <a:bodyPr/>
        <a:lstStyle/>
        <a:p>
          <a:endParaRPr lang="en-CA"/>
        </a:p>
      </dgm:t>
    </dgm:pt>
    <dgm:pt modelId="{C98B81AC-2E95-4652-ACE6-20B2E03796BF}">
      <dgm:prSet custT="1"/>
      <dgm:spPr/>
      <dgm:t>
        <a:bodyPr/>
        <a:lstStyle/>
        <a:p>
          <a:pPr marL="114300" indent="0" algn="l">
            <a:buNone/>
          </a:pPr>
          <a:r>
            <a:rPr lang="en-CA" sz="1200" b="1"/>
            <a:t>Raw Data</a:t>
          </a:r>
          <a:endParaRPr lang="en-CA" sz="1200" dirty="0"/>
        </a:p>
      </dgm:t>
    </dgm:pt>
    <dgm:pt modelId="{882A2258-C903-485C-9FD2-72125282B7E4}" type="parTrans" cxnId="{BCC6FE43-4ADF-4AF0-A9E9-13C34B224310}">
      <dgm:prSet/>
      <dgm:spPr/>
      <dgm:t>
        <a:bodyPr/>
        <a:lstStyle/>
        <a:p>
          <a:endParaRPr lang="en-CA"/>
        </a:p>
      </dgm:t>
    </dgm:pt>
    <dgm:pt modelId="{E3F34382-B181-481F-BCBF-8342C0F72161}" type="sibTrans" cxnId="{BCC6FE43-4ADF-4AF0-A9E9-13C34B224310}">
      <dgm:prSet/>
      <dgm:spPr/>
      <dgm:t>
        <a:bodyPr/>
        <a:lstStyle/>
        <a:p>
          <a:endParaRPr lang="en-CA"/>
        </a:p>
      </dgm:t>
    </dgm:pt>
    <dgm:pt modelId="{717D365D-5AE7-4E21-9256-F9E12BD34987}" type="pres">
      <dgm:prSet presAssocID="{1D6FBF82-A193-4B94-8456-A8041AFAC573}" presName="Name0" presStyleCnt="0">
        <dgm:presLayoutVars>
          <dgm:dir/>
          <dgm:animLvl val="lvl"/>
          <dgm:resizeHandles val="exact"/>
        </dgm:presLayoutVars>
      </dgm:prSet>
      <dgm:spPr/>
    </dgm:pt>
    <dgm:pt modelId="{E0274E30-9CF6-4786-A3A2-4B0DC694E57B}" type="pres">
      <dgm:prSet presAssocID="{1D6FBF82-A193-4B94-8456-A8041AFAC573}" presName="tSp" presStyleCnt="0"/>
      <dgm:spPr/>
    </dgm:pt>
    <dgm:pt modelId="{CB45D696-6070-4CB0-84E0-E1A5C709E69A}" type="pres">
      <dgm:prSet presAssocID="{1D6FBF82-A193-4B94-8456-A8041AFAC573}" presName="bSp" presStyleCnt="0"/>
      <dgm:spPr/>
    </dgm:pt>
    <dgm:pt modelId="{765EFC45-0384-4539-8D00-B77F81592FE3}" type="pres">
      <dgm:prSet presAssocID="{1D6FBF82-A193-4B94-8456-A8041AFAC573}" presName="process" presStyleCnt="0"/>
      <dgm:spPr/>
    </dgm:pt>
    <dgm:pt modelId="{A62E98CF-9562-492F-95AD-2D11A4E3622D}" type="pres">
      <dgm:prSet presAssocID="{9EFA0EA2-DEED-4CF7-AAA2-4F13172D851A}" presName="composite1" presStyleCnt="0"/>
      <dgm:spPr/>
    </dgm:pt>
    <dgm:pt modelId="{8869EBA4-C28F-45EC-ABA1-C9ABACDCBE65}" type="pres">
      <dgm:prSet presAssocID="{9EFA0EA2-DEED-4CF7-AAA2-4F13172D851A}" presName="dummyNode1" presStyleLbl="node1" presStyleIdx="0" presStyleCnt="5"/>
      <dgm:spPr/>
    </dgm:pt>
    <dgm:pt modelId="{ED4437D0-2EA3-4EE0-9700-A9B847276B23}" type="pres">
      <dgm:prSet presAssocID="{9EFA0EA2-DEED-4CF7-AAA2-4F13172D851A}" presName="childNode1" presStyleLbl="bgAcc1" presStyleIdx="0" presStyleCnt="5" custScaleX="104751" custScaleY="172238" custLinFactNeighborX="-382" custLinFactNeighborY="-22785">
        <dgm:presLayoutVars>
          <dgm:bulletEnabled val="1"/>
        </dgm:presLayoutVars>
      </dgm:prSet>
      <dgm:spPr/>
    </dgm:pt>
    <dgm:pt modelId="{13DDA33F-674B-4913-BF0F-26FAC3064F1A}" type="pres">
      <dgm:prSet presAssocID="{9EFA0EA2-DEED-4CF7-AAA2-4F13172D851A}" presName="childNode1tx" presStyleLbl="bgAcc1" presStyleIdx="0" presStyleCnt="5">
        <dgm:presLayoutVars>
          <dgm:bulletEnabled val="1"/>
        </dgm:presLayoutVars>
      </dgm:prSet>
      <dgm:spPr/>
    </dgm:pt>
    <dgm:pt modelId="{650C940B-7CB5-4F31-92B7-52ED9B06BE31}" type="pres">
      <dgm:prSet presAssocID="{9EFA0EA2-DEED-4CF7-AAA2-4F13172D851A}" presName="parentNode1" presStyleLbl="node1" presStyleIdx="0" presStyleCnt="5" custScaleY="63654" custLinFactNeighborX="-19962" custLinFactNeighborY="-19221">
        <dgm:presLayoutVars>
          <dgm:chMax val="1"/>
          <dgm:bulletEnabled val="1"/>
        </dgm:presLayoutVars>
      </dgm:prSet>
      <dgm:spPr/>
    </dgm:pt>
    <dgm:pt modelId="{C3E66075-798B-4DB3-8012-271FA74989B6}" type="pres">
      <dgm:prSet presAssocID="{9EFA0EA2-DEED-4CF7-AAA2-4F13172D851A}" presName="connSite1" presStyleCnt="0"/>
      <dgm:spPr/>
    </dgm:pt>
    <dgm:pt modelId="{FD023D80-F5B2-4546-8DC7-D18A8225A37F}" type="pres">
      <dgm:prSet presAssocID="{FC3A602F-C509-4DDD-923F-B95C1DC7C2FE}" presName="Name9" presStyleLbl="sibTrans2D1" presStyleIdx="0" presStyleCnt="4" custScaleX="99367" custLinFactNeighborX="-2993" custLinFactNeighborY="8979"/>
      <dgm:spPr/>
    </dgm:pt>
    <dgm:pt modelId="{955347D6-F0FF-4985-BBAA-DBF94070DB4D}" type="pres">
      <dgm:prSet presAssocID="{BC62C67C-4CFA-46DB-8F30-2CC36A85F6BF}" presName="composite2" presStyleCnt="0"/>
      <dgm:spPr/>
    </dgm:pt>
    <dgm:pt modelId="{EFFF5A2C-B5A4-4747-B1B5-E1D4146DA9E7}" type="pres">
      <dgm:prSet presAssocID="{BC62C67C-4CFA-46DB-8F30-2CC36A85F6BF}" presName="dummyNode2" presStyleLbl="node1" presStyleIdx="0" presStyleCnt="5"/>
      <dgm:spPr/>
    </dgm:pt>
    <dgm:pt modelId="{742BA3E3-8294-4CDA-9BF3-C6EE4C88F63B}" type="pres">
      <dgm:prSet presAssocID="{BC62C67C-4CFA-46DB-8F30-2CC36A85F6BF}" presName="childNode2" presStyleLbl="bgAcc1" presStyleIdx="1" presStyleCnt="5" custScaleX="109409" custScaleY="170772" custLinFactNeighborX="1075" custLinFactNeighborY="-22541">
        <dgm:presLayoutVars>
          <dgm:bulletEnabled val="1"/>
        </dgm:presLayoutVars>
      </dgm:prSet>
      <dgm:spPr/>
    </dgm:pt>
    <dgm:pt modelId="{63BD78F6-0886-44C9-9AF2-772E2A2C4402}" type="pres">
      <dgm:prSet presAssocID="{BC62C67C-4CFA-46DB-8F30-2CC36A85F6BF}" presName="childNode2tx" presStyleLbl="bgAcc1" presStyleIdx="1" presStyleCnt="5">
        <dgm:presLayoutVars>
          <dgm:bulletEnabled val="1"/>
        </dgm:presLayoutVars>
      </dgm:prSet>
      <dgm:spPr/>
    </dgm:pt>
    <dgm:pt modelId="{941F73CA-5418-4130-98F3-671A65EF728C}" type="pres">
      <dgm:prSet presAssocID="{BC62C67C-4CFA-46DB-8F30-2CC36A85F6BF}" presName="parentNode2" presStyleLbl="node1" presStyleIdx="1" presStyleCnt="5" custScaleX="106107" custScaleY="58196" custLinFactNeighborX="-15717" custLinFactNeighborY="-90572">
        <dgm:presLayoutVars>
          <dgm:chMax val="0"/>
          <dgm:bulletEnabled val="1"/>
        </dgm:presLayoutVars>
      </dgm:prSet>
      <dgm:spPr/>
    </dgm:pt>
    <dgm:pt modelId="{9F4C52F0-50C9-485D-B460-1E4E03E3E7BB}" type="pres">
      <dgm:prSet presAssocID="{BC62C67C-4CFA-46DB-8F30-2CC36A85F6BF}" presName="connSite2" presStyleCnt="0"/>
      <dgm:spPr/>
    </dgm:pt>
    <dgm:pt modelId="{61C84D76-2ED6-4E8C-9CF5-2E105F4873E4}" type="pres">
      <dgm:prSet presAssocID="{0A840E4D-54B9-4143-AEDB-91B92B11A337}" presName="Name18" presStyleLbl="sibTrans2D1" presStyleIdx="1" presStyleCnt="4" custScaleX="89916" custScaleY="88754" custLinFactNeighborX="-1085" custLinFactNeighborY="-8720"/>
      <dgm:spPr/>
    </dgm:pt>
    <dgm:pt modelId="{48AAD24F-CD88-41CE-AB25-2A22C475922B}" type="pres">
      <dgm:prSet presAssocID="{3541427D-6A68-42CE-91C5-C8E3CDEA8DCF}" presName="composite1" presStyleCnt="0"/>
      <dgm:spPr/>
    </dgm:pt>
    <dgm:pt modelId="{D7103BF7-3E3C-4F9C-87CD-EDA363773270}" type="pres">
      <dgm:prSet presAssocID="{3541427D-6A68-42CE-91C5-C8E3CDEA8DCF}" presName="dummyNode1" presStyleLbl="node1" presStyleIdx="1" presStyleCnt="5"/>
      <dgm:spPr/>
    </dgm:pt>
    <dgm:pt modelId="{E8EA21E6-7E63-476C-96EF-6B91E938DCAD}" type="pres">
      <dgm:prSet presAssocID="{3541427D-6A68-42CE-91C5-C8E3CDEA8DCF}" presName="childNode1" presStyleLbl="bgAcc1" presStyleIdx="2" presStyleCnt="5" custScaleY="165355" custLinFactNeighborX="5556" custLinFactNeighborY="-22335">
        <dgm:presLayoutVars>
          <dgm:bulletEnabled val="1"/>
        </dgm:presLayoutVars>
      </dgm:prSet>
      <dgm:spPr/>
    </dgm:pt>
    <dgm:pt modelId="{CD037EB2-24B5-47A5-B1CB-99196C9CB904}" type="pres">
      <dgm:prSet presAssocID="{3541427D-6A68-42CE-91C5-C8E3CDEA8DCF}" presName="childNode1tx" presStyleLbl="bgAcc1" presStyleIdx="2" presStyleCnt="5">
        <dgm:presLayoutVars>
          <dgm:bulletEnabled val="1"/>
        </dgm:presLayoutVars>
      </dgm:prSet>
      <dgm:spPr/>
    </dgm:pt>
    <dgm:pt modelId="{FD8D0CD9-B0D6-4C80-BDEB-3F4B1A66240D}" type="pres">
      <dgm:prSet presAssocID="{3541427D-6A68-42CE-91C5-C8E3CDEA8DCF}" presName="parentNode1" presStyleLbl="node1" presStyleIdx="2" presStyleCnt="5" custScaleY="83305" custLinFactNeighborX="-12500" custLinFactNeighborY="-34862">
        <dgm:presLayoutVars>
          <dgm:chMax val="1"/>
          <dgm:bulletEnabled val="1"/>
        </dgm:presLayoutVars>
      </dgm:prSet>
      <dgm:spPr/>
    </dgm:pt>
    <dgm:pt modelId="{4C9F362D-5BCE-4938-96C4-110CAD5B8135}" type="pres">
      <dgm:prSet presAssocID="{3541427D-6A68-42CE-91C5-C8E3CDEA8DCF}" presName="connSite1" presStyleCnt="0"/>
      <dgm:spPr/>
    </dgm:pt>
    <dgm:pt modelId="{7EBB0AC5-19E3-4E36-A42D-210E056F7694}" type="pres">
      <dgm:prSet presAssocID="{AC3F09BF-EE25-40AD-891C-AFAD378706E9}" presName="Name9" presStyleLbl="sibTrans2D1" presStyleIdx="2" presStyleCnt="4" custScaleX="102521" custLinFactNeighborX="-107" custLinFactNeighborY="8859"/>
      <dgm:spPr/>
    </dgm:pt>
    <dgm:pt modelId="{C97E6DF5-17EF-4BF8-93A4-3E1E484182A3}" type="pres">
      <dgm:prSet presAssocID="{3F46702D-B165-4778-8943-A90DD1D8BD0C}" presName="composite2" presStyleCnt="0"/>
      <dgm:spPr/>
    </dgm:pt>
    <dgm:pt modelId="{ADFB7338-47B2-46FA-B07A-2FA8B174F37C}" type="pres">
      <dgm:prSet presAssocID="{3F46702D-B165-4778-8943-A90DD1D8BD0C}" presName="dummyNode2" presStyleLbl="node1" presStyleIdx="2" presStyleCnt="5"/>
      <dgm:spPr/>
    </dgm:pt>
    <dgm:pt modelId="{9152FB5F-D4FA-4F78-8F58-B6816E1CF4A7}" type="pres">
      <dgm:prSet presAssocID="{3F46702D-B165-4778-8943-A90DD1D8BD0C}" presName="childNode2" presStyleLbl="bgAcc1" presStyleIdx="3" presStyleCnt="5" custScaleX="115890" custScaleY="166539" custLinFactNeighborX="4420" custLinFactNeighborY="-19267">
        <dgm:presLayoutVars>
          <dgm:bulletEnabled val="1"/>
        </dgm:presLayoutVars>
      </dgm:prSet>
      <dgm:spPr/>
    </dgm:pt>
    <dgm:pt modelId="{51E623FC-CA9D-4F70-AE61-5CF51E2DEADF}" type="pres">
      <dgm:prSet presAssocID="{3F46702D-B165-4778-8943-A90DD1D8BD0C}" presName="childNode2tx" presStyleLbl="bgAcc1" presStyleIdx="3" presStyleCnt="5">
        <dgm:presLayoutVars>
          <dgm:bulletEnabled val="1"/>
        </dgm:presLayoutVars>
      </dgm:prSet>
      <dgm:spPr/>
    </dgm:pt>
    <dgm:pt modelId="{26597FD3-0143-4A9E-84E6-2CF17A2CAA92}" type="pres">
      <dgm:prSet presAssocID="{3F46702D-B165-4778-8943-A90DD1D8BD0C}" presName="parentNode2" presStyleLbl="node1" presStyleIdx="3" presStyleCnt="5" custScaleX="111760" custScaleY="67830" custLinFactNeighborX="-14986" custLinFactNeighborY="-72765">
        <dgm:presLayoutVars>
          <dgm:chMax val="0"/>
          <dgm:bulletEnabled val="1"/>
        </dgm:presLayoutVars>
      </dgm:prSet>
      <dgm:spPr/>
    </dgm:pt>
    <dgm:pt modelId="{23C54C90-53FE-4EDD-AF2C-E4E47F3E6B70}" type="pres">
      <dgm:prSet presAssocID="{3F46702D-B165-4778-8943-A90DD1D8BD0C}" presName="connSite2" presStyleCnt="0"/>
      <dgm:spPr/>
    </dgm:pt>
    <dgm:pt modelId="{E5EE11E4-7D14-44D0-AB92-BCF9F9417C7D}" type="pres">
      <dgm:prSet presAssocID="{C6D47183-8F94-4081-BB30-3CDD41B4D958}" presName="Name18" presStyleLbl="sibTrans2D1" presStyleIdx="3" presStyleCnt="4" custScaleY="104648" custLinFactNeighborX="1422" custLinFactNeighborY="-2496"/>
      <dgm:spPr/>
    </dgm:pt>
    <dgm:pt modelId="{042E3624-297B-4588-A294-56E6F7F2DCFA}" type="pres">
      <dgm:prSet presAssocID="{01C3EE25-3FCA-4B33-A767-0F7EFA244136}" presName="composite1" presStyleCnt="0"/>
      <dgm:spPr/>
    </dgm:pt>
    <dgm:pt modelId="{174850E7-5DC8-4B06-8B79-211FF3BFDC43}" type="pres">
      <dgm:prSet presAssocID="{01C3EE25-3FCA-4B33-A767-0F7EFA244136}" presName="dummyNode1" presStyleLbl="node1" presStyleIdx="3" presStyleCnt="5"/>
      <dgm:spPr/>
    </dgm:pt>
    <dgm:pt modelId="{D630E416-7FC5-4A57-87DC-3AF1E37B3C31}" type="pres">
      <dgm:prSet presAssocID="{01C3EE25-3FCA-4B33-A767-0F7EFA244136}" presName="childNode1" presStyleLbl="bgAcc1" presStyleIdx="4" presStyleCnt="5" custScaleY="157905" custLinFactNeighborX="537" custLinFactNeighborY="-21482">
        <dgm:presLayoutVars>
          <dgm:bulletEnabled val="1"/>
        </dgm:presLayoutVars>
      </dgm:prSet>
      <dgm:spPr/>
    </dgm:pt>
    <dgm:pt modelId="{2E7E37F1-F5F7-489F-BE79-D9B9376F3706}" type="pres">
      <dgm:prSet presAssocID="{01C3EE25-3FCA-4B33-A767-0F7EFA244136}" presName="childNode1tx" presStyleLbl="bgAcc1" presStyleIdx="4" presStyleCnt="5">
        <dgm:presLayoutVars>
          <dgm:bulletEnabled val="1"/>
        </dgm:presLayoutVars>
      </dgm:prSet>
      <dgm:spPr/>
    </dgm:pt>
    <dgm:pt modelId="{57FE780E-796F-47B8-8D2A-340529DEAF84}" type="pres">
      <dgm:prSet presAssocID="{01C3EE25-3FCA-4B33-A767-0F7EFA244136}" presName="parentNode1" presStyleLbl="node1" presStyleIdx="4" presStyleCnt="5" custScaleY="60602" custLinFactNeighborX="-17559" custLinFactNeighborY="-29248">
        <dgm:presLayoutVars>
          <dgm:chMax val="1"/>
          <dgm:bulletEnabled val="1"/>
        </dgm:presLayoutVars>
      </dgm:prSet>
      <dgm:spPr/>
    </dgm:pt>
    <dgm:pt modelId="{A7FEE20B-CF79-4CC7-B72E-8B48301E1D01}" type="pres">
      <dgm:prSet presAssocID="{01C3EE25-3FCA-4B33-A767-0F7EFA244136}" presName="connSite1" presStyleCnt="0"/>
      <dgm:spPr/>
    </dgm:pt>
  </dgm:ptLst>
  <dgm:cxnLst>
    <dgm:cxn modelId="{0FFC1800-3444-490D-8617-04A7F35F94B0}" type="presOf" srcId="{B2A46B6E-2854-48D9-9D2C-FB537ECE2C1D}" destId="{9152FB5F-D4FA-4F78-8F58-B6816E1CF4A7}" srcOrd="0" destOrd="2" presId="urn:microsoft.com/office/officeart/2005/8/layout/hProcess4"/>
    <dgm:cxn modelId="{9680280E-2506-4265-987E-7C4CD368B3CA}" type="presOf" srcId="{FB58BDAA-E7A9-4E73-A185-BAC95BE156BA}" destId="{E8EA21E6-7E63-476C-96EF-6B91E938DCAD}" srcOrd="0" destOrd="8" presId="urn:microsoft.com/office/officeart/2005/8/layout/hProcess4"/>
    <dgm:cxn modelId="{D784710E-BD5F-4852-B875-BDE04CB904BB}" srcId="{3541427D-6A68-42CE-91C5-C8E3CDEA8DCF}" destId="{5874A75F-47D4-44E0-8ED4-2A9C6DE512F5}" srcOrd="6" destOrd="0" parTransId="{71EFA13B-9671-49A6-90D0-78B1A3D699C8}" sibTransId="{D6066321-8FB0-4465-9A7C-A2890015D096}"/>
    <dgm:cxn modelId="{D534B60E-003A-4BE1-B10A-FD0597CFFE2A}" type="presOf" srcId="{9B5FB7EA-4AE1-4594-B9C7-AA2C9B34FF6D}" destId="{ED4437D0-2EA3-4EE0-9700-A9B847276B23}" srcOrd="0" destOrd="3" presId="urn:microsoft.com/office/officeart/2005/8/layout/hProcess4"/>
    <dgm:cxn modelId="{2C754D17-CD33-4E29-A896-5565EA60C611}" type="presOf" srcId="{E44EACDA-0934-495F-B8A5-9249B0500131}" destId="{51E623FC-CA9D-4F70-AE61-5CF51E2DEADF}" srcOrd="1" destOrd="1" presId="urn:microsoft.com/office/officeart/2005/8/layout/hProcess4"/>
    <dgm:cxn modelId="{538F0D18-3A97-41C8-B674-67EB53A73294}" srcId="{01C3EE25-3FCA-4B33-A767-0F7EFA244136}" destId="{0B78EF87-9CE7-4397-AD92-4AA74E0D28DB}" srcOrd="1" destOrd="0" parTransId="{963EDF8F-F7A8-454F-998F-CCD4034FFEC0}" sibTransId="{4B03E8A8-76A5-425E-B4E8-93B9C00E2345}"/>
    <dgm:cxn modelId="{0EA10319-B2E9-4DD4-AD43-2516E064B41A}" type="presOf" srcId="{0B78EF87-9CE7-4397-AD92-4AA74E0D28DB}" destId="{2E7E37F1-F5F7-489F-BE79-D9B9376F3706}" srcOrd="1" destOrd="1" presId="urn:microsoft.com/office/officeart/2005/8/layout/hProcess4"/>
    <dgm:cxn modelId="{3CF2C01E-0B63-47F0-AE9B-DBE651A56951}" type="presOf" srcId="{C98B81AC-2E95-4652-ACE6-20B2E03796BF}" destId="{ED4437D0-2EA3-4EE0-9700-A9B847276B23}" srcOrd="0" destOrd="2" presId="urn:microsoft.com/office/officeart/2005/8/layout/hProcess4"/>
    <dgm:cxn modelId="{2A5DA71F-97E2-4A30-A35C-D7C83C3F4824}" type="presOf" srcId="{E44EACDA-0934-495F-B8A5-9249B0500131}" destId="{9152FB5F-D4FA-4F78-8F58-B6816E1CF4A7}" srcOrd="0" destOrd="1" presId="urn:microsoft.com/office/officeart/2005/8/layout/hProcess4"/>
    <dgm:cxn modelId="{F56A5A21-8E64-4BD6-9248-8C84C6F75970}" srcId="{3541427D-6A68-42CE-91C5-C8E3CDEA8DCF}" destId="{FB58BDAA-E7A9-4E73-A185-BAC95BE156BA}" srcOrd="8" destOrd="0" parTransId="{028E749C-A221-42DB-9134-847AA1C316CC}" sibTransId="{E1E6B519-0E06-4486-98AE-F54F2FF23620}"/>
    <dgm:cxn modelId="{15196922-427D-4670-B141-03821DDEE57F}" type="presOf" srcId="{9B5FB7EA-4AE1-4594-B9C7-AA2C9B34FF6D}" destId="{13DDA33F-674B-4913-BF0F-26FAC3064F1A}" srcOrd="1" destOrd="3" presId="urn:microsoft.com/office/officeart/2005/8/layout/hProcess4"/>
    <dgm:cxn modelId="{6EB55324-8C60-43AB-9270-8904F9150E97}" type="presOf" srcId="{AC3F09BF-EE25-40AD-891C-AFAD378706E9}" destId="{7EBB0AC5-19E3-4E36-A42D-210E056F7694}" srcOrd="0" destOrd="0" presId="urn:microsoft.com/office/officeart/2005/8/layout/hProcess4"/>
    <dgm:cxn modelId="{6475C62A-4A3B-42C9-9C8C-5B67EBE7D5C2}" type="presOf" srcId="{9EFA0EA2-DEED-4CF7-AAA2-4F13172D851A}" destId="{650C940B-7CB5-4F31-92B7-52ED9B06BE31}" srcOrd="0" destOrd="0" presId="urn:microsoft.com/office/officeart/2005/8/layout/hProcess4"/>
    <dgm:cxn modelId="{EF164D2F-700B-443D-9172-EAAC8BDAA1CD}" srcId="{1D6FBF82-A193-4B94-8456-A8041AFAC573}" destId="{3541427D-6A68-42CE-91C5-C8E3CDEA8DCF}" srcOrd="2" destOrd="0" parTransId="{DE71BF60-322C-4C6F-9A76-4908177E64A4}" sibTransId="{AC3F09BF-EE25-40AD-891C-AFAD378706E9}"/>
    <dgm:cxn modelId="{5678A130-1F51-4C04-BCCC-7A9C54BE2848}" type="presOf" srcId="{74237945-3656-4928-95A4-9180D9AC5134}" destId="{ED4437D0-2EA3-4EE0-9700-A9B847276B23}" srcOrd="0" destOrd="1" presId="urn:microsoft.com/office/officeart/2005/8/layout/hProcess4"/>
    <dgm:cxn modelId="{3FB01E34-DE5F-4511-AF9C-98F0EEE4779D}" type="presOf" srcId="{0A840E4D-54B9-4143-AEDB-91B92B11A337}" destId="{61C84D76-2ED6-4E8C-9CF5-2E105F4873E4}" srcOrd="0" destOrd="0" presId="urn:microsoft.com/office/officeart/2005/8/layout/hProcess4"/>
    <dgm:cxn modelId="{80756D37-A643-483C-9D4E-64E39ADF2ABE}" type="presOf" srcId="{B2A46B6E-2854-48D9-9D2C-FB537ECE2C1D}" destId="{51E623FC-CA9D-4F70-AE61-5CF51E2DEADF}" srcOrd="1" destOrd="2" presId="urn:microsoft.com/office/officeart/2005/8/layout/hProcess4"/>
    <dgm:cxn modelId="{4BB8963E-AF8C-432A-B140-58B3ADFA282D}" type="presOf" srcId="{4CA829F3-27B0-4F8C-881A-5C8FAA859920}" destId="{63BD78F6-0886-44C9-9AF2-772E2A2C4402}" srcOrd="1" destOrd="0" presId="urn:microsoft.com/office/officeart/2005/8/layout/hProcess4"/>
    <dgm:cxn modelId="{E9518F3F-FD87-42C6-9799-021CEF30BD04}" srcId="{3F46702D-B165-4778-8943-A90DD1D8BD0C}" destId="{E44EACDA-0934-495F-B8A5-9249B0500131}" srcOrd="1" destOrd="0" parTransId="{93FE8BEB-47AE-4B1A-82A3-F2813EB6EF29}" sibTransId="{5025CE32-B181-46D8-8022-CE189A6E5965}"/>
    <dgm:cxn modelId="{DA3E745E-1649-4648-AD6C-D0634308488F}" type="presOf" srcId="{3541427D-6A68-42CE-91C5-C8E3CDEA8DCF}" destId="{FD8D0CD9-B0D6-4C80-BDEB-3F4B1A66240D}" srcOrd="0" destOrd="0" presId="urn:microsoft.com/office/officeart/2005/8/layout/hProcess4"/>
    <dgm:cxn modelId="{0477BE60-03E8-496A-BBEC-720E0CC9BD4C}" type="presOf" srcId="{4FB8A6CA-25AF-45BE-BB7C-5B3C15BB88FC}" destId="{63BD78F6-0886-44C9-9AF2-772E2A2C4402}" srcOrd="1" destOrd="1" presId="urn:microsoft.com/office/officeart/2005/8/layout/hProcess4"/>
    <dgm:cxn modelId="{BCC6FE43-4ADF-4AF0-A9E9-13C34B224310}" srcId="{9EFA0EA2-DEED-4CF7-AAA2-4F13172D851A}" destId="{C98B81AC-2E95-4652-ACE6-20B2E03796BF}" srcOrd="2" destOrd="0" parTransId="{882A2258-C903-485C-9FD2-72125282B7E4}" sibTransId="{E3F34382-B181-481F-BCBF-8342C0F72161}"/>
    <dgm:cxn modelId="{DC16E264-6882-4336-B6D3-9CA04D146AAB}" srcId="{1D6FBF82-A193-4B94-8456-A8041AFAC573}" destId="{BC62C67C-4CFA-46DB-8F30-2CC36A85F6BF}" srcOrd="1" destOrd="0" parTransId="{4828BFD3-CA54-4EE7-9DB9-41387C22AE82}" sibTransId="{0A840E4D-54B9-4143-AEDB-91B92B11A337}"/>
    <dgm:cxn modelId="{C2960E67-15B0-4D3A-9BC9-EC27BF8745A2}" type="presOf" srcId="{73628B1B-D4E5-473D-941A-84217128A9B7}" destId="{13DDA33F-674B-4913-BF0F-26FAC3064F1A}" srcOrd="1" destOrd="0" presId="urn:microsoft.com/office/officeart/2005/8/layout/hProcess4"/>
    <dgm:cxn modelId="{F4907449-9A09-4A6C-B44D-A15E02A96016}" srcId="{3541427D-6A68-42CE-91C5-C8E3CDEA8DCF}" destId="{97F5FF2B-2011-432C-B250-9071032AC267}" srcOrd="5" destOrd="0" parTransId="{27D888D7-1546-4A16-8741-2B332C62F5FF}" sibTransId="{58C70A50-DF67-4095-9886-F5BC4F611147}"/>
    <dgm:cxn modelId="{B6006B4A-99C4-4A84-8FA0-8A93D3A42B88}" srcId="{1D6FBF82-A193-4B94-8456-A8041AFAC573}" destId="{3F46702D-B165-4778-8943-A90DD1D8BD0C}" srcOrd="3" destOrd="0" parTransId="{50C6EE2B-B477-47E8-8759-2E3B122F6E71}" sibTransId="{C6D47183-8F94-4081-BB30-3CDD41B4D958}"/>
    <dgm:cxn modelId="{1FC2594A-7AA6-4AE4-8654-36A8B116F2B7}" type="presOf" srcId="{73628B1B-D4E5-473D-941A-84217128A9B7}" destId="{ED4437D0-2EA3-4EE0-9700-A9B847276B23}" srcOrd="0" destOrd="0" presId="urn:microsoft.com/office/officeart/2005/8/layout/hProcess4"/>
    <dgm:cxn modelId="{93B4BE6A-3213-4466-A48D-23A84E693A1F}" type="presOf" srcId="{5874A75F-47D4-44E0-8ED4-2A9C6DE512F5}" destId="{E8EA21E6-7E63-476C-96EF-6B91E938DCAD}" srcOrd="0" destOrd="6" presId="urn:microsoft.com/office/officeart/2005/8/layout/hProcess4"/>
    <dgm:cxn modelId="{FE0B626C-14AC-4937-BBDA-793C4D537589}" srcId="{3F46702D-B165-4778-8943-A90DD1D8BD0C}" destId="{87D83F0C-BD15-4A13-8BB0-5704D54DE5DA}" srcOrd="0" destOrd="0" parTransId="{CE4D4472-8967-4A76-9887-47C26E6313F1}" sibTransId="{2B88DA98-FDBE-4DF9-A15C-EDB65ACA5F95}"/>
    <dgm:cxn modelId="{7695F54C-0399-48EF-9C21-EF4D1F6E734B}" type="presOf" srcId="{BC62C67C-4CFA-46DB-8F30-2CC36A85F6BF}" destId="{941F73CA-5418-4130-98F3-671A65EF728C}" srcOrd="0" destOrd="0" presId="urn:microsoft.com/office/officeart/2005/8/layout/hProcess4"/>
    <dgm:cxn modelId="{A29A9D4E-7233-4837-8E45-E24231EED6F3}" type="presOf" srcId="{E541E68F-EEE6-4001-B221-46FF49668424}" destId="{CD037EB2-24B5-47A5-B1CB-99196C9CB904}" srcOrd="1" destOrd="1" presId="urn:microsoft.com/office/officeart/2005/8/layout/hProcess4"/>
    <dgm:cxn modelId="{5FBCA26F-666A-4259-B471-A5C9B10D190A}" type="presOf" srcId="{97F5FF2B-2011-432C-B250-9071032AC267}" destId="{CD037EB2-24B5-47A5-B1CB-99196C9CB904}" srcOrd="1" destOrd="5" presId="urn:microsoft.com/office/officeart/2005/8/layout/hProcess4"/>
    <dgm:cxn modelId="{D465F46F-AA1F-41FA-8D5F-0068C88D5191}" type="presOf" srcId="{16A612C9-2AA6-4CAA-A996-00B0ABAF6508}" destId="{2E7E37F1-F5F7-489F-BE79-D9B9376F3706}" srcOrd="1" destOrd="0" presId="urn:microsoft.com/office/officeart/2005/8/layout/hProcess4"/>
    <dgm:cxn modelId="{B9AB0450-5114-4AD3-8800-2CF7FFE20A17}" type="presOf" srcId="{87D83F0C-BD15-4A13-8BB0-5704D54DE5DA}" destId="{51E623FC-CA9D-4F70-AE61-5CF51E2DEADF}" srcOrd="1" destOrd="0" presId="urn:microsoft.com/office/officeart/2005/8/layout/hProcess4"/>
    <dgm:cxn modelId="{7B605970-50C6-4E57-B02E-D30186CDE283}" type="presOf" srcId="{16A612C9-2AA6-4CAA-A996-00B0ABAF6508}" destId="{D630E416-7FC5-4A57-87DC-3AF1E37B3C31}" srcOrd="0" destOrd="0" presId="urn:microsoft.com/office/officeart/2005/8/layout/hProcess4"/>
    <dgm:cxn modelId="{2B42B552-D745-4CDC-B52B-039FE511E9B9}" srcId="{3541427D-6A68-42CE-91C5-C8E3CDEA8DCF}" destId="{B65AB79D-11C9-4904-97DB-909936FDA67F}" srcOrd="3" destOrd="0" parTransId="{B9B9D43C-A31D-45A8-8262-A4F2835C1BBD}" sibTransId="{4549F9FC-52E6-45B3-8D5B-A07AE4CABDE6}"/>
    <dgm:cxn modelId="{BE7D9754-B501-47A8-8C88-0E5819FF1879}" type="presOf" srcId="{C98B81AC-2E95-4652-ACE6-20B2E03796BF}" destId="{13DDA33F-674B-4913-BF0F-26FAC3064F1A}" srcOrd="1" destOrd="2" presId="urn:microsoft.com/office/officeart/2005/8/layout/hProcess4"/>
    <dgm:cxn modelId="{D7659F57-9875-4A5A-8084-63676E6C943F}" srcId="{1D6FBF82-A193-4B94-8456-A8041AFAC573}" destId="{9EFA0EA2-DEED-4CF7-AAA2-4F13172D851A}" srcOrd="0" destOrd="0" parTransId="{8E5E421D-E795-4AA7-B210-433483D7041C}" sibTransId="{FC3A602F-C509-4DDD-923F-B95C1DC7C2FE}"/>
    <dgm:cxn modelId="{223DB577-FFCA-4A99-B022-C573F7AEE2D2}" type="presOf" srcId="{B65AB79D-11C9-4904-97DB-909936FDA67F}" destId="{CD037EB2-24B5-47A5-B1CB-99196C9CB904}" srcOrd="1" destOrd="3" presId="urn:microsoft.com/office/officeart/2005/8/layout/hProcess4"/>
    <dgm:cxn modelId="{CFE2E457-6229-4234-BFDC-55BF5EDE312F}" type="presOf" srcId="{646645D1-B734-4393-9A6E-E7AABE11D083}" destId="{13DDA33F-674B-4913-BF0F-26FAC3064F1A}" srcOrd="1" destOrd="4" presId="urn:microsoft.com/office/officeart/2005/8/layout/hProcess4"/>
    <dgm:cxn modelId="{AD626F58-FF60-4FCC-BFCA-2FCD1E60FADE}" srcId="{3541427D-6A68-42CE-91C5-C8E3CDEA8DCF}" destId="{3282F407-A734-4DD0-8026-3D9F88DDB59A}" srcOrd="7" destOrd="0" parTransId="{CAE8732A-A7A0-4085-B65C-18010CD4F020}" sibTransId="{19C268A7-AD85-408A-AB2A-A7862933EA3A}"/>
    <dgm:cxn modelId="{E9FADA7B-B8D2-4D37-9495-4A3726E63FB4}" type="presOf" srcId="{97F5FF2B-2011-432C-B250-9071032AC267}" destId="{E8EA21E6-7E63-476C-96EF-6B91E938DCAD}" srcOrd="0" destOrd="5" presId="urn:microsoft.com/office/officeart/2005/8/layout/hProcess4"/>
    <dgm:cxn modelId="{6545A880-7CA0-4EB7-8377-18883E9032CF}" type="presOf" srcId="{DB3DE5A9-31D3-4E72-A17F-330BF8E2116C}" destId="{E8EA21E6-7E63-476C-96EF-6B91E938DCAD}" srcOrd="0" destOrd="0" presId="urn:microsoft.com/office/officeart/2005/8/layout/hProcess4"/>
    <dgm:cxn modelId="{2910B582-DB26-4707-AEFF-25ABB5DFD2B2}" srcId="{BC62C67C-4CFA-46DB-8F30-2CC36A85F6BF}" destId="{4CA829F3-27B0-4F8C-881A-5C8FAA859920}" srcOrd="0" destOrd="0" parTransId="{F8E2882B-0DD0-4000-8AEC-ED62E0A3B3D1}" sibTransId="{3E7EE452-2E66-43A0-ABDB-65F782E345E7}"/>
    <dgm:cxn modelId="{4A58DD84-F5C3-4F96-8D78-8191206EF5D7}" srcId="{9EFA0EA2-DEED-4CF7-AAA2-4F13172D851A}" destId="{74237945-3656-4928-95A4-9180D9AC5134}" srcOrd="1" destOrd="0" parTransId="{B57A7D86-3146-43A7-BD7F-F43EE71F3A1E}" sibTransId="{BA82B408-FBD9-4B8B-BCFB-5284166DA023}"/>
    <dgm:cxn modelId="{18749887-A66C-43FD-A085-6B6584E349DC}" srcId="{3541427D-6A68-42CE-91C5-C8E3CDEA8DCF}" destId="{DB3DE5A9-31D3-4E72-A17F-330BF8E2116C}" srcOrd="0" destOrd="0" parTransId="{EBDEA5BC-E07A-46DE-A11A-D7CA724FEA26}" sibTransId="{D6BAD25F-D645-40C9-BED6-221D22C2366F}"/>
    <dgm:cxn modelId="{252C1B88-E464-4FFF-B738-EF7A24E86300}" type="presOf" srcId="{C6D47183-8F94-4081-BB30-3CDD41B4D958}" destId="{E5EE11E4-7D14-44D0-AB92-BCF9F9417C7D}" srcOrd="0" destOrd="0" presId="urn:microsoft.com/office/officeart/2005/8/layout/hProcess4"/>
    <dgm:cxn modelId="{A0769A89-66C3-45F1-8F08-EBDFC25C1902}" srcId="{9EFA0EA2-DEED-4CF7-AAA2-4F13172D851A}" destId="{646645D1-B734-4393-9A6E-E7AABE11D083}" srcOrd="4" destOrd="0" parTransId="{B0A92947-7288-4627-83E9-B2F61C29EA01}" sibTransId="{975F4112-D30D-441E-B6E1-B3D1A9E38DE7}"/>
    <dgm:cxn modelId="{20171D8F-57F2-4F17-9B7B-33B49516FF3C}" type="presOf" srcId="{2BDDA4C1-0C1E-4C44-8862-4FF6DFFDAFCE}" destId="{E8EA21E6-7E63-476C-96EF-6B91E938DCAD}" srcOrd="0" destOrd="4" presId="urn:microsoft.com/office/officeart/2005/8/layout/hProcess4"/>
    <dgm:cxn modelId="{91C97F91-C97F-43CD-A6EF-DF414445F82B}" type="presOf" srcId="{646645D1-B734-4393-9A6E-E7AABE11D083}" destId="{ED4437D0-2EA3-4EE0-9700-A9B847276B23}" srcOrd="0" destOrd="4" presId="urn:microsoft.com/office/officeart/2005/8/layout/hProcess4"/>
    <dgm:cxn modelId="{FD256F96-CA42-467B-B077-F14C76E06538}" type="presOf" srcId="{5874A75F-47D4-44E0-8ED4-2A9C6DE512F5}" destId="{CD037EB2-24B5-47A5-B1CB-99196C9CB904}" srcOrd="1" destOrd="6" presId="urn:microsoft.com/office/officeart/2005/8/layout/hProcess4"/>
    <dgm:cxn modelId="{60294C9A-EBAD-442A-AD0D-2BEBEE81D803}" type="presOf" srcId="{B65AB79D-11C9-4904-97DB-909936FDA67F}" destId="{E8EA21E6-7E63-476C-96EF-6B91E938DCAD}" srcOrd="0" destOrd="3" presId="urn:microsoft.com/office/officeart/2005/8/layout/hProcess4"/>
    <dgm:cxn modelId="{C12CE59E-DFA5-4D07-AFBA-BF781D4D0B5E}" type="presOf" srcId="{01C3EE25-3FCA-4B33-A767-0F7EFA244136}" destId="{57FE780E-796F-47B8-8D2A-340529DEAF84}" srcOrd="0" destOrd="0" presId="urn:microsoft.com/office/officeart/2005/8/layout/hProcess4"/>
    <dgm:cxn modelId="{3C0CA19F-0406-4751-AEAC-C6E8867C976D}" type="presOf" srcId="{1D6FBF82-A193-4B94-8456-A8041AFAC573}" destId="{717D365D-5AE7-4E21-9256-F9E12BD34987}" srcOrd="0" destOrd="0" presId="urn:microsoft.com/office/officeart/2005/8/layout/hProcess4"/>
    <dgm:cxn modelId="{4D03B3A5-2D37-47BF-926C-F71BFC014227}" type="presOf" srcId="{87D83F0C-BD15-4A13-8BB0-5704D54DE5DA}" destId="{9152FB5F-D4FA-4F78-8F58-B6816E1CF4A7}" srcOrd="0" destOrd="0" presId="urn:microsoft.com/office/officeart/2005/8/layout/hProcess4"/>
    <dgm:cxn modelId="{98257FA6-4FFE-424C-8803-78B557E31200}" srcId="{3541427D-6A68-42CE-91C5-C8E3CDEA8DCF}" destId="{B911EFFF-C4FD-4131-8D2A-C9BC39010A64}" srcOrd="2" destOrd="0" parTransId="{E5A9794F-99B5-482C-8966-32BD20C68117}" sibTransId="{EED7FDE7-AC61-4E4E-BBE8-4F8078A3F8A8}"/>
    <dgm:cxn modelId="{A714C4A9-6961-4157-B2D6-77C88203521E}" srcId="{3541427D-6A68-42CE-91C5-C8E3CDEA8DCF}" destId="{2BDDA4C1-0C1E-4C44-8862-4FF6DFFDAFCE}" srcOrd="4" destOrd="0" parTransId="{65690F0A-2332-40A6-BA49-3B9A6A6643A3}" sibTransId="{8A40E22B-05B3-4C2D-B361-AFE35138C900}"/>
    <dgm:cxn modelId="{347A29AD-A480-44C2-BEDA-BD3DDBF847FB}" srcId="{9EFA0EA2-DEED-4CF7-AAA2-4F13172D851A}" destId="{9B5FB7EA-4AE1-4594-B9C7-AA2C9B34FF6D}" srcOrd="3" destOrd="0" parTransId="{4BDBBF67-15FD-491B-9249-9C0ED0C9994B}" sibTransId="{2178BA4D-2BCC-46BA-98C3-E6CF04A7E841}"/>
    <dgm:cxn modelId="{064FB4B1-EA0C-4283-8CDA-767F153B0463}" type="presOf" srcId="{1CE73B2F-D799-404D-A23B-87F6B0444B76}" destId="{63BD78F6-0886-44C9-9AF2-772E2A2C4402}" srcOrd="1" destOrd="2" presId="urn:microsoft.com/office/officeart/2005/8/layout/hProcess4"/>
    <dgm:cxn modelId="{A524F6B1-25D7-4A5C-9B4C-ADC8DD0BE3A3}" type="presOf" srcId="{0B78EF87-9CE7-4397-AD92-4AA74E0D28DB}" destId="{D630E416-7FC5-4A57-87DC-3AF1E37B3C31}" srcOrd="0" destOrd="1" presId="urn:microsoft.com/office/officeart/2005/8/layout/hProcess4"/>
    <dgm:cxn modelId="{5EEBABB2-D696-4CD9-B9BE-525B80B12F0D}" srcId="{3F46702D-B165-4778-8943-A90DD1D8BD0C}" destId="{B2A46B6E-2854-48D9-9D2C-FB537ECE2C1D}" srcOrd="2" destOrd="0" parTransId="{4CEB099D-3AE4-49E7-9726-ADB35C120469}" sibTransId="{4D723927-3463-449C-9EC6-77071396A587}"/>
    <dgm:cxn modelId="{8D1F93B3-F828-4BA9-B9C6-CD226BF0F383}" srcId="{1D6FBF82-A193-4B94-8456-A8041AFAC573}" destId="{01C3EE25-3FCA-4B33-A767-0F7EFA244136}" srcOrd="4" destOrd="0" parTransId="{4721E228-5542-4857-9C56-C3CAC9BB665A}" sibTransId="{6EC045BC-62F5-4849-94D2-4A9292E1338F}"/>
    <dgm:cxn modelId="{2F1A84B6-0C65-46E3-9233-5E46E4178238}" type="presOf" srcId="{3282F407-A734-4DD0-8026-3D9F88DDB59A}" destId="{E8EA21E6-7E63-476C-96EF-6B91E938DCAD}" srcOrd="0" destOrd="7" presId="urn:microsoft.com/office/officeart/2005/8/layout/hProcess4"/>
    <dgm:cxn modelId="{83F75FBE-7A57-49C4-90AA-93923481FC08}" type="presOf" srcId="{FC3A602F-C509-4DDD-923F-B95C1DC7C2FE}" destId="{FD023D80-F5B2-4546-8DC7-D18A8225A37F}" srcOrd="0" destOrd="0" presId="urn:microsoft.com/office/officeart/2005/8/layout/hProcess4"/>
    <dgm:cxn modelId="{11D257BE-1A5C-468B-8769-296F7896D103}" srcId="{3541427D-6A68-42CE-91C5-C8E3CDEA8DCF}" destId="{E541E68F-EEE6-4001-B221-46FF49668424}" srcOrd="1" destOrd="0" parTransId="{CF7538A6-F7AC-44D3-BE24-AACB9BAFB57B}" sibTransId="{45992366-33C5-49AF-9EED-8B801DEB4FB3}"/>
    <dgm:cxn modelId="{FF35DCC0-AB67-493D-867B-B05818BE1EA8}" type="presOf" srcId="{FB58BDAA-E7A9-4E73-A185-BAC95BE156BA}" destId="{CD037EB2-24B5-47A5-B1CB-99196C9CB904}" srcOrd="1" destOrd="8" presId="urn:microsoft.com/office/officeart/2005/8/layout/hProcess4"/>
    <dgm:cxn modelId="{101822C1-47EF-4420-86A3-26701F4F7366}" type="presOf" srcId="{2BDDA4C1-0C1E-4C44-8862-4FF6DFFDAFCE}" destId="{CD037EB2-24B5-47A5-B1CB-99196C9CB904}" srcOrd="1" destOrd="4" presId="urn:microsoft.com/office/officeart/2005/8/layout/hProcess4"/>
    <dgm:cxn modelId="{712910C7-852E-4826-89AE-1916DD91A0F6}" type="presOf" srcId="{B911EFFF-C4FD-4131-8D2A-C9BC39010A64}" destId="{E8EA21E6-7E63-476C-96EF-6B91E938DCAD}" srcOrd="0" destOrd="2" presId="urn:microsoft.com/office/officeart/2005/8/layout/hProcess4"/>
    <dgm:cxn modelId="{FBADAACC-65DD-41DE-A9F8-DC5FEDD38898}" type="presOf" srcId="{4FB8A6CA-25AF-45BE-BB7C-5B3C15BB88FC}" destId="{742BA3E3-8294-4CDA-9BF3-C6EE4C88F63B}" srcOrd="0" destOrd="1" presId="urn:microsoft.com/office/officeart/2005/8/layout/hProcess4"/>
    <dgm:cxn modelId="{8E0BD8CF-5977-4B44-84B7-BBF9BC20D240}" type="presOf" srcId="{3282F407-A734-4DD0-8026-3D9F88DDB59A}" destId="{CD037EB2-24B5-47A5-B1CB-99196C9CB904}" srcOrd="1" destOrd="7" presId="urn:microsoft.com/office/officeart/2005/8/layout/hProcess4"/>
    <dgm:cxn modelId="{9B16C5D8-EA0C-4E37-9096-0A8CDB88CE7F}" type="presOf" srcId="{4CA829F3-27B0-4F8C-881A-5C8FAA859920}" destId="{742BA3E3-8294-4CDA-9BF3-C6EE4C88F63B}" srcOrd="0" destOrd="0" presId="urn:microsoft.com/office/officeart/2005/8/layout/hProcess4"/>
    <dgm:cxn modelId="{B332A7DB-D670-4F6F-9D11-1F84C168A304}" type="presOf" srcId="{B911EFFF-C4FD-4131-8D2A-C9BC39010A64}" destId="{CD037EB2-24B5-47A5-B1CB-99196C9CB904}" srcOrd="1" destOrd="2" presId="urn:microsoft.com/office/officeart/2005/8/layout/hProcess4"/>
    <dgm:cxn modelId="{868450DC-0D0C-4222-8F88-DAA71B229F74}" type="presOf" srcId="{DB3DE5A9-31D3-4E72-A17F-330BF8E2116C}" destId="{CD037EB2-24B5-47A5-B1CB-99196C9CB904}" srcOrd="1" destOrd="0" presId="urn:microsoft.com/office/officeart/2005/8/layout/hProcess4"/>
    <dgm:cxn modelId="{D3FF50DC-F10C-4456-A6D8-1208DE2575E2}" type="presOf" srcId="{74237945-3656-4928-95A4-9180D9AC5134}" destId="{13DDA33F-674B-4913-BF0F-26FAC3064F1A}" srcOrd="1" destOrd="1" presId="urn:microsoft.com/office/officeart/2005/8/layout/hProcess4"/>
    <dgm:cxn modelId="{9DA026DE-2320-40C6-A046-234B517634EF}" srcId="{BC62C67C-4CFA-46DB-8F30-2CC36A85F6BF}" destId="{4FB8A6CA-25AF-45BE-BB7C-5B3C15BB88FC}" srcOrd="1" destOrd="0" parTransId="{9E01D6FE-2152-49EA-A350-855A4B3FA835}" sibTransId="{ED2406E6-C026-474C-8ACC-6D94542342D5}"/>
    <dgm:cxn modelId="{1297D2E3-6664-4D39-A994-00B86659219A}" type="presOf" srcId="{3F46702D-B165-4778-8943-A90DD1D8BD0C}" destId="{26597FD3-0143-4A9E-84E6-2CF17A2CAA92}" srcOrd="0" destOrd="0" presId="urn:microsoft.com/office/officeart/2005/8/layout/hProcess4"/>
    <dgm:cxn modelId="{2E87CEE6-848B-4B11-997D-24B3292EC679}" type="presOf" srcId="{1CE73B2F-D799-404D-A23B-87F6B0444B76}" destId="{742BA3E3-8294-4CDA-9BF3-C6EE4C88F63B}" srcOrd="0" destOrd="2" presId="urn:microsoft.com/office/officeart/2005/8/layout/hProcess4"/>
    <dgm:cxn modelId="{302ADBEC-ACB3-4740-ACC0-4C9B98A177C6}" srcId="{BC62C67C-4CFA-46DB-8F30-2CC36A85F6BF}" destId="{1CE73B2F-D799-404D-A23B-87F6B0444B76}" srcOrd="2" destOrd="0" parTransId="{5D038AD5-4B9B-4463-9931-7597E9A59F20}" sibTransId="{9820F285-8A36-4208-BAA1-CE3D42F28C9E}"/>
    <dgm:cxn modelId="{C18681F1-76BD-4CF7-8B5B-874A3214B6D9}" srcId="{01C3EE25-3FCA-4B33-A767-0F7EFA244136}" destId="{16A612C9-2AA6-4CAA-A996-00B0ABAF6508}" srcOrd="0" destOrd="0" parTransId="{BE54365F-D524-4F6C-8D46-A465F7BDBC6F}" sibTransId="{CD660E89-26A5-42CD-BA20-198184EB72D1}"/>
    <dgm:cxn modelId="{2F856BF3-A5B3-4023-8D7C-92024D86B983}" srcId="{9EFA0EA2-DEED-4CF7-AAA2-4F13172D851A}" destId="{73628B1B-D4E5-473D-941A-84217128A9B7}" srcOrd="0" destOrd="0" parTransId="{CDB6C001-2B4C-4487-A993-BE58D0CD5D8A}" sibTransId="{1D09164A-5F34-4499-A26F-9B7AB29BF04D}"/>
    <dgm:cxn modelId="{B5E5F8F5-2646-4949-B258-76A761C3C7EA}" type="presOf" srcId="{E541E68F-EEE6-4001-B221-46FF49668424}" destId="{E8EA21E6-7E63-476C-96EF-6B91E938DCAD}" srcOrd="0" destOrd="1" presId="urn:microsoft.com/office/officeart/2005/8/layout/hProcess4"/>
    <dgm:cxn modelId="{77EC0A1C-7FB3-4EC0-AB19-91B4854FAC64}" type="presParOf" srcId="{717D365D-5AE7-4E21-9256-F9E12BD34987}" destId="{E0274E30-9CF6-4786-A3A2-4B0DC694E57B}" srcOrd="0" destOrd="0" presId="urn:microsoft.com/office/officeart/2005/8/layout/hProcess4"/>
    <dgm:cxn modelId="{30827118-528B-4035-83B3-66296E865042}" type="presParOf" srcId="{717D365D-5AE7-4E21-9256-F9E12BD34987}" destId="{CB45D696-6070-4CB0-84E0-E1A5C709E69A}" srcOrd="1" destOrd="0" presId="urn:microsoft.com/office/officeart/2005/8/layout/hProcess4"/>
    <dgm:cxn modelId="{42706994-AE5A-4F24-9761-F7127A60A29A}" type="presParOf" srcId="{717D365D-5AE7-4E21-9256-F9E12BD34987}" destId="{765EFC45-0384-4539-8D00-B77F81592FE3}" srcOrd="2" destOrd="0" presId="urn:microsoft.com/office/officeart/2005/8/layout/hProcess4"/>
    <dgm:cxn modelId="{F836E539-E1F0-42FE-B56B-62D0C6FD2C48}" type="presParOf" srcId="{765EFC45-0384-4539-8D00-B77F81592FE3}" destId="{A62E98CF-9562-492F-95AD-2D11A4E3622D}" srcOrd="0" destOrd="0" presId="urn:microsoft.com/office/officeart/2005/8/layout/hProcess4"/>
    <dgm:cxn modelId="{34CB46BA-6955-4EEA-A925-6030AA9224F4}" type="presParOf" srcId="{A62E98CF-9562-492F-95AD-2D11A4E3622D}" destId="{8869EBA4-C28F-45EC-ABA1-C9ABACDCBE65}" srcOrd="0" destOrd="0" presId="urn:microsoft.com/office/officeart/2005/8/layout/hProcess4"/>
    <dgm:cxn modelId="{2C6FF6AE-5514-4B7D-90F4-F9A541E77F96}" type="presParOf" srcId="{A62E98CF-9562-492F-95AD-2D11A4E3622D}" destId="{ED4437D0-2EA3-4EE0-9700-A9B847276B23}" srcOrd="1" destOrd="0" presId="urn:microsoft.com/office/officeart/2005/8/layout/hProcess4"/>
    <dgm:cxn modelId="{95963BB0-C52C-4D5C-AE3E-DBE1D5A39106}" type="presParOf" srcId="{A62E98CF-9562-492F-95AD-2D11A4E3622D}" destId="{13DDA33F-674B-4913-BF0F-26FAC3064F1A}" srcOrd="2" destOrd="0" presId="urn:microsoft.com/office/officeart/2005/8/layout/hProcess4"/>
    <dgm:cxn modelId="{3927E44E-ECA1-4081-BF53-0734030C42AE}" type="presParOf" srcId="{A62E98CF-9562-492F-95AD-2D11A4E3622D}" destId="{650C940B-7CB5-4F31-92B7-52ED9B06BE31}" srcOrd="3" destOrd="0" presId="urn:microsoft.com/office/officeart/2005/8/layout/hProcess4"/>
    <dgm:cxn modelId="{2DDFA412-6408-4137-9150-5E53E83E07C2}" type="presParOf" srcId="{A62E98CF-9562-492F-95AD-2D11A4E3622D}" destId="{C3E66075-798B-4DB3-8012-271FA74989B6}" srcOrd="4" destOrd="0" presId="urn:microsoft.com/office/officeart/2005/8/layout/hProcess4"/>
    <dgm:cxn modelId="{E50A7F01-7FC7-4272-84BF-FF1B6AE72AED}" type="presParOf" srcId="{765EFC45-0384-4539-8D00-B77F81592FE3}" destId="{FD023D80-F5B2-4546-8DC7-D18A8225A37F}" srcOrd="1" destOrd="0" presId="urn:microsoft.com/office/officeart/2005/8/layout/hProcess4"/>
    <dgm:cxn modelId="{EC132333-6181-4099-9B33-F35000B4EEA4}" type="presParOf" srcId="{765EFC45-0384-4539-8D00-B77F81592FE3}" destId="{955347D6-F0FF-4985-BBAA-DBF94070DB4D}" srcOrd="2" destOrd="0" presId="urn:microsoft.com/office/officeart/2005/8/layout/hProcess4"/>
    <dgm:cxn modelId="{35F3E91A-83B0-4B22-B242-164A5B41FB13}" type="presParOf" srcId="{955347D6-F0FF-4985-BBAA-DBF94070DB4D}" destId="{EFFF5A2C-B5A4-4747-B1B5-E1D4146DA9E7}" srcOrd="0" destOrd="0" presId="urn:microsoft.com/office/officeart/2005/8/layout/hProcess4"/>
    <dgm:cxn modelId="{8382DE49-4215-4E93-8690-5023A5C46423}" type="presParOf" srcId="{955347D6-F0FF-4985-BBAA-DBF94070DB4D}" destId="{742BA3E3-8294-4CDA-9BF3-C6EE4C88F63B}" srcOrd="1" destOrd="0" presId="urn:microsoft.com/office/officeart/2005/8/layout/hProcess4"/>
    <dgm:cxn modelId="{1D9734F6-D1C7-41E5-A025-EBDA4B82C8F0}" type="presParOf" srcId="{955347D6-F0FF-4985-BBAA-DBF94070DB4D}" destId="{63BD78F6-0886-44C9-9AF2-772E2A2C4402}" srcOrd="2" destOrd="0" presId="urn:microsoft.com/office/officeart/2005/8/layout/hProcess4"/>
    <dgm:cxn modelId="{982AC39C-C45B-4811-8983-F2711F11840F}" type="presParOf" srcId="{955347D6-F0FF-4985-BBAA-DBF94070DB4D}" destId="{941F73CA-5418-4130-98F3-671A65EF728C}" srcOrd="3" destOrd="0" presId="urn:microsoft.com/office/officeart/2005/8/layout/hProcess4"/>
    <dgm:cxn modelId="{E77FD718-DD76-4835-9BA3-B283B2F9B63F}" type="presParOf" srcId="{955347D6-F0FF-4985-BBAA-DBF94070DB4D}" destId="{9F4C52F0-50C9-485D-B460-1E4E03E3E7BB}" srcOrd="4" destOrd="0" presId="urn:microsoft.com/office/officeart/2005/8/layout/hProcess4"/>
    <dgm:cxn modelId="{E6B4C35E-7A76-40C4-9465-FB8E19A0296A}" type="presParOf" srcId="{765EFC45-0384-4539-8D00-B77F81592FE3}" destId="{61C84D76-2ED6-4E8C-9CF5-2E105F4873E4}" srcOrd="3" destOrd="0" presId="urn:microsoft.com/office/officeart/2005/8/layout/hProcess4"/>
    <dgm:cxn modelId="{66D6EB28-9A3D-44DC-954C-885E7A37E676}" type="presParOf" srcId="{765EFC45-0384-4539-8D00-B77F81592FE3}" destId="{48AAD24F-CD88-41CE-AB25-2A22C475922B}" srcOrd="4" destOrd="0" presId="urn:microsoft.com/office/officeart/2005/8/layout/hProcess4"/>
    <dgm:cxn modelId="{F6306D98-0430-4423-BB32-BA15295A7222}" type="presParOf" srcId="{48AAD24F-CD88-41CE-AB25-2A22C475922B}" destId="{D7103BF7-3E3C-4F9C-87CD-EDA363773270}" srcOrd="0" destOrd="0" presId="urn:microsoft.com/office/officeart/2005/8/layout/hProcess4"/>
    <dgm:cxn modelId="{A005D696-0DBF-4DF2-A435-9588BA4E718E}" type="presParOf" srcId="{48AAD24F-CD88-41CE-AB25-2A22C475922B}" destId="{E8EA21E6-7E63-476C-96EF-6B91E938DCAD}" srcOrd="1" destOrd="0" presId="urn:microsoft.com/office/officeart/2005/8/layout/hProcess4"/>
    <dgm:cxn modelId="{A4253D77-98E9-4CD2-9C37-03637B73EF4D}" type="presParOf" srcId="{48AAD24F-CD88-41CE-AB25-2A22C475922B}" destId="{CD037EB2-24B5-47A5-B1CB-99196C9CB904}" srcOrd="2" destOrd="0" presId="urn:microsoft.com/office/officeart/2005/8/layout/hProcess4"/>
    <dgm:cxn modelId="{CFC104C6-D2A9-4AF7-9B73-32DB5EF98ADE}" type="presParOf" srcId="{48AAD24F-CD88-41CE-AB25-2A22C475922B}" destId="{FD8D0CD9-B0D6-4C80-BDEB-3F4B1A66240D}" srcOrd="3" destOrd="0" presId="urn:microsoft.com/office/officeart/2005/8/layout/hProcess4"/>
    <dgm:cxn modelId="{E1B31840-872B-4DC3-82FE-2F7E68281EF9}" type="presParOf" srcId="{48AAD24F-CD88-41CE-AB25-2A22C475922B}" destId="{4C9F362D-5BCE-4938-96C4-110CAD5B8135}" srcOrd="4" destOrd="0" presId="urn:microsoft.com/office/officeart/2005/8/layout/hProcess4"/>
    <dgm:cxn modelId="{EFCC9C7E-97E2-4619-98AE-48C525FA14F2}" type="presParOf" srcId="{765EFC45-0384-4539-8D00-B77F81592FE3}" destId="{7EBB0AC5-19E3-4E36-A42D-210E056F7694}" srcOrd="5" destOrd="0" presId="urn:microsoft.com/office/officeart/2005/8/layout/hProcess4"/>
    <dgm:cxn modelId="{BCEBEA94-DE00-4637-B190-96E8DBA1E716}" type="presParOf" srcId="{765EFC45-0384-4539-8D00-B77F81592FE3}" destId="{C97E6DF5-17EF-4BF8-93A4-3E1E484182A3}" srcOrd="6" destOrd="0" presId="urn:microsoft.com/office/officeart/2005/8/layout/hProcess4"/>
    <dgm:cxn modelId="{2F0E46B5-CD8F-4C97-9019-4119ECD66D96}" type="presParOf" srcId="{C97E6DF5-17EF-4BF8-93A4-3E1E484182A3}" destId="{ADFB7338-47B2-46FA-B07A-2FA8B174F37C}" srcOrd="0" destOrd="0" presId="urn:microsoft.com/office/officeart/2005/8/layout/hProcess4"/>
    <dgm:cxn modelId="{3412D7FA-0973-4BDB-8912-1CA08E0134E8}" type="presParOf" srcId="{C97E6DF5-17EF-4BF8-93A4-3E1E484182A3}" destId="{9152FB5F-D4FA-4F78-8F58-B6816E1CF4A7}" srcOrd="1" destOrd="0" presId="urn:microsoft.com/office/officeart/2005/8/layout/hProcess4"/>
    <dgm:cxn modelId="{2077E806-C6E8-4B86-AEAC-21A1E403DD09}" type="presParOf" srcId="{C97E6DF5-17EF-4BF8-93A4-3E1E484182A3}" destId="{51E623FC-CA9D-4F70-AE61-5CF51E2DEADF}" srcOrd="2" destOrd="0" presId="urn:microsoft.com/office/officeart/2005/8/layout/hProcess4"/>
    <dgm:cxn modelId="{82D6E49A-DA9A-4756-8713-16D802671CE6}" type="presParOf" srcId="{C97E6DF5-17EF-4BF8-93A4-3E1E484182A3}" destId="{26597FD3-0143-4A9E-84E6-2CF17A2CAA92}" srcOrd="3" destOrd="0" presId="urn:microsoft.com/office/officeart/2005/8/layout/hProcess4"/>
    <dgm:cxn modelId="{348C3777-E557-4EEF-B2D1-F80C1E439039}" type="presParOf" srcId="{C97E6DF5-17EF-4BF8-93A4-3E1E484182A3}" destId="{23C54C90-53FE-4EDD-AF2C-E4E47F3E6B70}" srcOrd="4" destOrd="0" presId="urn:microsoft.com/office/officeart/2005/8/layout/hProcess4"/>
    <dgm:cxn modelId="{1DCD740D-4E6D-4F09-B2A2-81C7A3D5158E}" type="presParOf" srcId="{765EFC45-0384-4539-8D00-B77F81592FE3}" destId="{E5EE11E4-7D14-44D0-AB92-BCF9F9417C7D}" srcOrd="7" destOrd="0" presId="urn:microsoft.com/office/officeart/2005/8/layout/hProcess4"/>
    <dgm:cxn modelId="{D420F495-4321-4C8D-99F8-E35D95B69A47}" type="presParOf" srcId="{765EFC45-0384-4539-8D00-B77F81592FE3}" destId="{042E3624-297B-4588-A294-56E6F7F2DCFA}" srcOrd="8" destOrd="0" presId="urn:microsoft.com/office/officeart/2005/8/layout/hProcess4"/>
    <dgm:cxn modelId="{E4CD9246-0E21-400C-91DE-E7E80345C504}" type="presParOf" srcId="{042E3624-297B-4588-A294-56E6F7F2DCFA}" destId="{174850E7-5DC8-4B06-8B79-211FF3BFDC43}" srcOrd="0" destOrd="0" presId="urn:microsoft.com/office/officeart/2005/8/layout/hProcess4"/>
    <dgm:cxn modelId="{B3EF16A4-7B87-456A-9E82-FB1126E76EEC}" type="presParOf" srcId="{042E3624-297B-4588-A294-56E6F7F2DCFA}" destId="{D630E416-7FC5-4A57-87DC-3AF1E37B3C31}" srcOrd="1" destOrd="0" presId="urn:microsoft.com/office/officeart/2005/8/layout/hProcess4"/>
    <dgm:cxn modelId="{AC31ECF6-1AFF-4712-9916-AE9B88D0E37A}" type="presParOf" srcId="{042E3624-297B-4588-A294-56E6F7F2DCFA}" destId="{2E7E37F1-F5F7-489F-BE79-D9B9376F3706}" srcOrd="2" destOrd="0" presId="urn:microsoft.com/office/officeart/2005/8/layout/hProcess4"/>
    <dgm:cxn modelId="{A1710DAC-CF00-411A-B997-31325746614F}" type="presParOf" srcId="{042E3624-297B-4588-A294-56E6F7F2DCFA}" destId="{57FE780E-796F-47B8-8D2A-340529DEAF84}" srcOrd="3" destOrd="0" presId="urn:microsoft.com/office/officeart/2005/8/layout/hProcess4"/>
    <dgm:cxn modelId="{614A7741-67E0-4DA4-B199-075C6AD0C47B}" type="presParOf" srcId="{042E3624-297B-4588-A294-56E6F7F2DCFA}" destId="{A7FEE20B-CF79-4CC7-B72E-8B48301E1D01}"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437D0-2EA3-4EE0-9700-A9B847276B23}">
      <dsp:nvSpPr>
        <dsp:cNvPr id="0" name=""/>
        <dsp:cNvSpPr/>
      </dsp:nvSpPr>
      <dsp:spPr>
        <a:xfrm>
          <a:off x="0" y="570686"/>
          <a:ext cx="1579209" cy="21416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0" algn="l" defTabSz="533400">
            <a:lnSpc>
              <a:spcPct val="90000"/>
            </a:lnSpc>
            <a:spcBef>
              <a:spcPct val="0"/>
            </a:spcBef>
            <a:spcAft>
              <a:spcPct val="15000"/>
            </a:spcAft>
            <a:buChar char="•"/>
          </a:pPr>
          <a:endParaRPr lang="en-CA" sz="1200" kern="1200" dirty="0"/>
        </a:p>
        <a:p>
          <a:pPr marL="114300" lvl="1" indent="0" algn="l" defTabSz="533400">
            <a:lnSpc>
              <a:spcPct val="90000"/>
            </a:lnSpc>
            <a:spcBef>
              <a:spcPct val="0"/>
            </a:spcBef>
            <a:spcAft>
              <a:spcPct val="15000"/>
            </a:spcAft>
            <a:buNone/>
          </a:pPr>
          <a:r>
            <a:rPr lang="en-CA" sz="1200" b="1" kern="1200"/>
            <a:t>Labelling</a:t>
          </a:r>
          <a:endParaRPr lang="en-CA" sz="1200" kern="1200" dirty="0"/>
        </a:p>
        <a:p>
          <a:pPr marL="114300" lvl="1" indent="0" algn="l" defTabSz="533400">
            <a:lnSpc>
              <a:spcPct val="90000"/>
            </a:lnSpc>
            <a:spcBef>
              <a:spcPct val="0"/>
            </a:spcBef>
            <a:spcAft>
              <a:spcPct val="15000"/>
            </a:spcAft>
            <a:buNone/>
          </a:pPr>
          <a:r>
            <a:rPr lang="en-CA" sz="1200" b="1" kern="1200"/>
            <a:t>Raw Data</a:t>
          </a:r>
          <a:endParaRPr lang="en-CA" sz="1200" kern="1200" dirty="0"/>
        </a:p>
        <a:p>
          <a:pPr marL="114300" lvl="1" indent="0" algn="l" defTabSz="533400">
            <a:lnSpc>
              <a:spcPct val="90000"/>
            </a:lnSpc>
            <a:spcBef>
              <a:spcPct val="0"/>
            </a:spcBef>
            <a:spcAft>
              <a:spcPct val="15000"/>
            </a:spcAft>
            <a:buChar char="•"/>
          </a:pPr>
          <a:endParaRPr lang="en-CA" sz="1200" kern="1200" dirty="0"/>
        </a:p>
        <a:p>
          <a:pPr marL="0" lvl="1" indent="0" algn="l" defTabSz="533400">
            <a:lnSpc>
              <a:spcPct val="90000"/>
            </a:lnSpc>
            <a:spcBef>
              <a:spcPct val="0"/>
            </a:spcBef>
            <a:spcAft>
              <a:spcPct val="15000"/>
            </a:spcAft>
            <a:buNone/>
          </a:pPr>
          <a:r>
            <a:rPr lang="en-CA" sz="1200" kern="1200"/>
            <a:t>Reviews / feedbacks in human  natural language form</a:t>
          </a:r>
          <a:endParaRPr lang="en-CA" sz="1200" kern="1200" dirty="0"/>
        </a:p>
      </dsp:txBody>
      <dsp:txXfrm>
        <a:off x="46253" y="616939"/>
        <a:ext cx="1486703" cy="1590241"/>
      </dsp:txXfrm>
    </dsp:sp>
    <dsp:sp modelId="{FD023D80-F5B2-4546-8DC7-D18A8225A37F}">
      <dsp:nvSpPr>
        <dsp:cNvPr id="0" name=""/>
        <dsp:cNvSpPr/>
      </dsp:nvSpPr>
      <dsp:spPr>
        <a:xfrm>
          <a:off x="488422" y="1166121"/>
          <a:ext cx="2189528" cy="2203476"/>
        </a:xfrm>
        <a:prstGeom prst="leftCircularArrow">
          <a:avLst>
            <a:gd name="adj1" fmla="val 3159"/>
            <a:gd name="adj2" fmla="val 388861"/>
            <a:gd name="adj3" fmla="val 2020409"/>
            <a:gd name="adj4" fmla="val 8880527"/>
            <a:gd name="adj5" fmla="val 368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0C940B-7CB5-4F31-92B7-52ED9B06BE31}">
      <dsp:nvSpPr>
        <dsp:cNvPr id="0" name=""/>
        <dsp:cNvSpPr/>
      </dsp:nvSpPr>
      <dsp:spPr>
        <a:xfrm>
          <a:off x="108648" y="2274527"/>
          <a:ext cx="1340074" cy="3392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CA" sz="1000" kern="1200" dirty="0"/>
            <a:t>Labelled Raw Data</a:t>
          </a:r>
        </a:p>
      </dsp:txBody>
      <dsp:txXfrm>
        <a:off x="118583" y="2284462"/>
        <a:ext cx="1320204" cy="319344"/>
      </dsp:txXfrm>
    </dsp:sp>
    <dsp:sp modelId="{742BA3E3-8294-4CDA-9BF3-C6EE4C88F63B}">
      <dsp:nvSpPr>
        <dsp:cNvPr id="0" name=""/>
        <dsp:cNvSpPr/>
      </dsp:nvSpPr>
      <dsp:spPr>
        <a:xfrm>
          <a:off x="2063949" y="582834"/>
          <a:ext cx="1649432" cy="21234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0" algn="l" defTabSz="533400">
            <a:lnSpc>
              <a:spcPct val="90000"/>
            </a:lnSpc>
            <a:spcBef>
              <a:spcPct val="0"/>
            </a:spcBef>
            <a:spcAft>
              <a:spcPct val="15000"/>
            </a:spcAft>
            <a:buNone/>
          </a:pPr>
          <a:r>
            <a:rPr lang="en-CA" sz="1200" b="1" kern="1200"/>
            <a:t>Text Processing</a:t>
          </a:r>
          <a:endParaRPr lang="en-CA" sz="1200" kern="1200" dirty="0"/>
        </a:p>
        <a:p>
          <a:pPr marL="114300" lvl="1" indent="0" algn="l" defTabSz="533400">
            <a:lnSpc>
              <a:spcPct val="90000"/>
            </a:lnSpc>
            <a:spcBef>
              <a:spcPct val="0"/>
            </a:spcBef>
            <a:spcAft>
              <a:spcPct val="15000"/>
            </a:spcAft>
            <a:buChar char="•"/>
          </a:pPr>
          <a:endParaRPr lang="en-CA" sz="1200" kern="1200" dirty="0"/>
        </a:p>
        <a:p>
          <a:pPr marL="0" lvl="1" indent="0" algn="l" defTabSz="533400">
            <a:lnSpc>
              <a:spcPct val="90000"/>
            </a:lnSpc>
            <a:spcBef>
              <a:spcPct val="0"/>
            </a:spcBef>
            <a:spcAft>
              <a:spcPct val="15000"/>
            </a:spcAft>
            <a:buNone/>
          </a:pPr>
          <a:r>
            <a:rPr lang="en-CA" sz="1200" kern="1200"/>
            <a:t>normalize text, remove missing, stop words, stemming, pos &amp; lemmatization</a:t>
          </a:r>
          <a:endParaRPr lang="en-CA" sz="1200" kern="1200" dirty="0"/>
        </a:p>
      </dsp:txBody>
      <dsp:txXfrm>
        <a:off x="2112259" y="1086169"/>
        <a:ext cx="1552812" cy="1571804"/>
      </dsp:txXfrm>
    </dsp:sp>
    <dsp:sp modelId="{61C84D76-2ED6-4E8C-9CF5-2E105F4873E4}">
      <dsp:nvSpPr>
        <dsp:cNvPr id="0" name=""/>
        <dsp:cNvSpPr/>
      </dsp:nvSpPr>
      <dsp:spPr>
        <a:xfrm>
          <a:off x="2760714" y="-3003"/>
          <a:ext cx="2134935" cy="2107345"/>
        </a:xfrm>
        <a:prstGeom prst="circularArrow">
          <a:avLst>
            <a:gd name="adj1" fmla="val 2932"/>
            <a:gd name="adj2" fmla="val 358946"/>
            <a:gd name="adj3" fmla="val 19621609"/>
            <a:gd name="adj4" fmla="val 12731577"/>
            <a:gd name="adj5" fmla="val 34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1F73CA-5418-4130-98F3-671A65EF728C}">
      <dsp:nvSpPr>
        <dsp:cNvPr id="0" name=""/>
        <dsp:cNvSpPr/>
      </dsp:nvSpPr>
      <dsp:spPr>
        <a:xfrm>
          <a:off x="2202147" y="665397"/>
          <a:ext cx="1421912" cy="3101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CA" sz="1000" kern="1200" dirty="0"/>
            <a:t>Clean Text / Corpus</a:t>
          </a:r>
        </a:p>
      </dsp:txBody>
      <dsp:txXfrm>
        <a:off x="2211230" y="674480"/>
        <a:ext cx="1403746" cy="291962"/>
      </dsp:txXfrm>
    </dsp:sp>
    <dsp:sp modelId="{E8EA21E6-7E63-476C-96EF-6B91E938DCAD}">
      <dsp:nvSpPr>
        <dsp:cNvPr id="0" name=""/>
        <dsp:cNvSpPr/>
      </dsp:nvSpPr>
      <dsp:spPr>
        <a:xfrm>
          <a:off x="4249955" y="619074"/>
          <a:ext cx="1507583" cy="20560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0" algn="l" defTabSz="444500">
            <a:lnSpc>
              <a:spcPct val="90000"/>
            </a:lnSpc>
            <a:spcBef>
              <a:spcPct val="0"/>
            </a:spcBef>
            <a:spcAft>
              <a:spcPct val="15000"/>
            </a:spcAft>
            <a:buChar char="•"/>
          </a:pPr>
          <a:endParaRPr lang="en-CA" sz="1000" kern="1200" dirty="0"/>
        </a:p>
        <a:p>
          <a:pPr marL="0" lvl="1" indent="0" algn="l" defTabSz="533400">
            <a:lnSpc>
              <a:spcPct val="90000"/>
            </a:lnSpc>
            <a:spcBef>
              <a:spcPct val="0"/>
            </a:spcBef>
            <a:spcAft>
              <a:spcPct val="15000"/>
            </a:spcAft>
            <a:buNone/>
          </a:pPr>
          <a:r>
            <a:rPr lang="en-CA" sz="1200" b="1" kern="1200"/>
            <a:t>Feature Extraction</a:t>
          </a:r>
          <a:endParaRPr lang="en-CA" sz="1200" b="1" kern="1200" dirty="0"/>
        </a:p>
        <a:p>
          <a:pPr marL="114300" lvl="1" indent="0" algn="l" defTabSz="533400">
            <a:lnSpc>
              <a:spcPct val="90000"/>
            </a:lnSpc>
            <a:spcBef>
              <a:spcPct val="0"/>
            </a:spcBef>
            <a:spcAft>
              <a:spcPct val="15000"/>
            </a:spcAft>
            <a:buChar char="•"/>
          </a:pPr>
          <a:endParaRPr lang="en-CA" sz="1200" b="1" kern="1200" dirty="0"/>
        </a:p>
        <a:p>
          <a:pPr marL="114300" lvl="1" indent="0" algn="l" defTabSz="533400">
            <a:lnSpc>
              <a:spcPct val="90000"/>
            </a:lnSpc>
            <a:spcBef>
              <a:spcPct val="0"/>
            </a:spcBef>
            <a:spcAft>
              <a:spcPct val="15000"/>
            </a:spcAft>
            <a:buChar char="•"/>
          </a:pPr>
          <a:r>
            <a:rPr lang="en-CA" sz="1200" b="0" kern="1200"/>
            <a:t>Bag Of Word</a:t>
          </a:r>
          <a:endParaRPr lang="en-CA" sz="1200" b="1" kern="1200" dirty="0"/>
        </a:p>
        <a:p>
          <a:pPr marL="114300" lvl="1" indent="0" algn="l" defTabSz="533400">
            <a:lnSpc>
              <a:spcPct val="90000"/>
            </a:lnSpc>
            <a:spcBef>
              <a:spcPct val="0"/>
            </a:spcBef>
            <a:spcAft>
              <a:spcPct val="15000"/>
            </a:spcAft>
            <a:buChar char="•"/>
          </a:pPr>
          <a:r>
            <a:rPr lang="en-CA" sz="1200" b="0" kern="1200"/>
            <a:t>TF-IDF</a:t>
          </a:r>
          <a:endParaRPr lang="en-CA" sz="1200" b="0" kern="1200" dirty="0"/>
        </a:p>
        <a:p>
          <a:pPr marL="114300" lvl="1" indent="0" algn="l" defTabSz="533400">
            <a:lnSpc>
              <a:spcPct val="90000"/>
            </a:lnSpc>
            <a:spcBef>
              <a:spcPct val="0"/>
            </a:spcBef>
            <a:spcAft>
              <a:spcPct val="15000"/>
            </a:spcAft>
            <a:buChar char="•"/>
          </a:pPr>
          <a:r>
            <a:rPr lang="en-CA" sz="1200" b="0" kern="1200"/>
            <a:t>Word2vec</a:t>
          </a:r>
          <a:endParaRPr lang="en-CA" sz="1200" b="0" kern="1200" dirty="0"/>
        </a:p>
        <a:p>
          <a:pPr marL="57150" lvl="1" indent="0" algn="l" defTabSz="444500">
            <a:lnSpc>
              <a:spcPct val="90000"/>
            </a:lnSpc>
            <a:spcBef>
              <a:spcPct val="0"/>
            </a:spcBef>
            <a:spcAft>
              <a:spcPct val="15000"/>
            </a:spcAft>
            <a:buChar char="•"/>
          </a:pPr>
          <a:endParaRPr lang="en-CA" sz="1000" b="0" kern="1200" dirty="0"/>
        </a:p>
        <a:p>
          <a:pPr marL="57150" lvl="1" indent="0" algn="l" defTabSz="444500">
            <a:lnSpc>
              <a:spcPct val="90000"/>
            </a:lnSpc>
            <a:spcBef>
              <a:spcPct val="0"/>
            </a:spcBef>
            <a:spcAft>
              <a:spcPct val="15000"/>
            </a:spcAft>
            <a:buChar char="•"/>
          </a:pPr>
          <a:endParaRPr lang="en-CA" sz="1000" b="0" kern="1200" dirty="0"/>
        </a:p>
        <a:p>
          <a:pPr marL="57150" lvl="1" indent="0" algn="l" defTabSz="444500">
            <a:lnSpc>
              <a:spcPct val="90000"/>
            </a:lnSpc>
            <a:spcBef>
              <a:spcPct val="0"/>
            </a:spcBef>
            <a:spcAft>
              <a:spcPct val="15000"/>
            </a:spcAft>
            <a:buChar char="•"/>
          </a:pPr>
          <a:endParaRPr lang="en-CA" sz="1000" b="1" kern="1200" dirty="0"/>
        </a:p>
      </dsp:txBody>
      <dsp:txXfrm>
        <a:off x="4294111" y="663230"/>
        <a:ext cx="1419271" cy="1527189"/>
      </dsp:txXfrm>
    </dsp:sp>
    <dsp:sp modelId="{7EBB0AC5-19E3-4E36-A42D-210E056F7694}">
      <dsp:nvSpPr>
        <dsp:cNvPr id="0" name=""/>
        <dsp:cNvSpPr/>
      </dsp:nvSpPr>
      <dsp:spPr>
        <a:xfrm>
          <a:off x="4763561" y="1169428"/>
          <a:ext cx="2256342" cy="2200859"/>
        </a:xfrm>
        <a:prstGeom prst="leftCircularArrow">
          <a:avLst>
            <a:gd name="adj1" fmla="val 3163"/>
            <a:gd name="adj2" fmla="val 389358"/>
            <a:gd name="adj3" fmla="val 2158313"/>
            <a:gd name="adj4" fmla="val 9017934"/>
            <a:gd name="adj5" fmla="val 369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D8D0CD9-B0D6-4C80-BDEB-3F4B1A66240D}">
      <dsp:nvSpPr>
        <dsp:cNvPr id="0" name=""/>
        <dsp:cNvSpPr/>
      </dsp:nvSpPr>
      <dsp:spPr>
        <a:xfrm>
          <a:off x="4333703" y="2138815"/>
          <a:ext cx="1340074" cy="4439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CA" sz="1000" kern="1200" dirty="0"/>
            <a:t>Vectorized extracted Features</a:t>
          </a:r>
        </a:p>
      </dsp:txBody>
      <dsp:txXfrm>
        <a:off x="4346705" y="2151817"/>
        <a:ext cx="1314070" cy="417931"/>
      </dsp:txXfrm>
    </dsp:sp>
    <dsp:sp modelId="{9152FB5F-D4FA-4F78-8F58-B6816E1CF4A7}">
      <dsp:nvSpPr>
        <dsp:cNvPr id="0" name=""/>
        <dsp:cNvSpPr/>
      </dsp:nvSpPr>
      <dsp:spPr>
        <a:xfrm>
          <a:off x="6239437" y="649862"/>
          <a:ext cx="1747138" cy="20708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None/>
          </a:pPr>
          <a:r>
            <a:rPr lang="en-CA" sz="1200" b="1" kern="1200"/>
            <a:t>Models Building</a:t>
          </a:r>
          <a:endParaRPr lang="en-CA" sz="1200" b="1" kern="1200" dirty="0"/>
        </a:p>
        <a:p>
          <a:pPr marL="114300" lvl="1" indent="-114300" algn="l" defTabSz="533400">
            <a:lnSpc>
              <a:spcPct val="90000"/>
            </a:lnSpc>
            <a:spcBef>
              <a:spcPct val="0"/>
            </a:spcBef>
            <a:spcAft>
              <a:spcPct val="15000"/>
            </a:spcAft>
            <a:buChar char="•"/>
          </a:pPr>
          <a:endParaRPr lang="en-CA" sz="1200" kern="1200" dirty="0"/>
        </a:p>
        <a:p>
          <a:pPr marL="114300" lvl="1" indent="-114300" algn="l" defTabSz="533400">
            <a:lnSpc>
              <a:spcPct val="90000"/>
            </a:lnSpc>
            <a:spcBef>
              <a:spcPct val="0"/>
            </a:spcBef>
            <a:spcAft>
              <a:spcPct val="15000"/>
            </a:spcAft>
            <a:buChar char="•"/>
          </a:pPr>
          <a:r>
            <a:rPr lang="en-CA" sz="1200" kern="1200"/>
            <a:t>Classification supervised ML</a:t>
          </a:r>
          <a:endParaRPr lang="en-CA" sz="1200" kern="1200" dirty="0"/>
        </a:p>
      </dsp:txBody>
      <dsp:txXfrm>
        <a:off x="6287092" y="1141263"/>
        <a:ext cx="1651828" cy="1531758"/>
      </dsp:txXfrm>
    </dsp:sp>
    <dsp:sp modelId="{E5EE11E4-7D14-44D0-AB92-BCF9F9417C7D}">
      <dsp:nvSpPr>
        <dsp:cNvPr id="0" name=""/>
        <dsp:cNvSpPr/>
      </dsp:nvSpPr>
      <dsp:spPr>
        <a:xfrm>
          <a:off x="6904460" y="13927"/>
          <a:ext cx="2317624" cy="2425347"/>
        </a:xfrm>
        <a:prstGeom prst="circularArrow">
          <a:avLst>
            <a:gd name="adj1" fmla="val 3004"/>
            <a:gd name="adj2" fmla="val 368355"/>
            <a:gd name="adj3" fmla="val 19510491"/>
            <a:gd name="adj4" fmla="val 12629868"/>
            <a:gd name="adj5" fmla="val 350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6597FD3-0143-4A9E-84E6-2CF17A2CAA92}">
      <dsp:nvSpPr>
        <dsp:cNvPr id="0" name=""/>
        <dsp:cNvSpPr/>
      </dsp:nvSpPr>
      <dsp:spPr>
        <a:xfrm>
          <a:off x="6347978" y="734621"/>
          <a:ext cx="1497667" cy="3614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CA" sz="1000" kern="1200" dirty="0"/>
            <a:t>Confusion Matrix</a:t>
          </a:r>
        </a:p>
      </dsp:txBody>
      <dsp:txXfrm>
        <a:off x="6358565" y="745208"/>
        <a:ext cx="1476493" cy="340294"/>
      </dsp:txXfrm>
    </dsp:sp>
    <dsp:sp modelId="{D630E416-7FC5-4A57-87DC-3AF1E37B3C31}">
      <dsp:nvSpPr>
        <dsp:cNvPr id="0" name=""/>
        <dsp:cNvSpPr/>
      </dsp:nvSpPr>
      <dsp:spPr>
        <a:xfrm>
          <a:off x="8386079" y="675999"/>
          <a:ext cx="1507583" cy="19634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0" algn="l" defTabSz="844550">
            <a:lnSpc>
              <a:spcPct val="90000"/>
            </a:lnSpc>
            <a:spcBef>
              <a:spcPct val="0"/>
            </a:spcBef>
            <a:spcAft>
              <a:spcPct val="15000"/>
            </a:spcAft>
            <a:buChar char="•"/>
          </a:pPr>
          <a:endParaRPr lang="en-CA" sz="1900" kern="1200" dirty="0"/>
        </a:p>
        <a:p>
          <a:pPr marL="0" lvl="1" indent="0" algn="l" defTabSz="533400">
            <a:lnSpc>
              <a:spcPct val="90000"/>
            </a:lnSpc>
            <a:spcBef>
              <a:spcPct val="0"/>
            </a:spcBef>
            <a:spcAft>
              <a:spcPct val="15000"/>
            </a:spcAft>
            <a:buNone/>
          </a:pPr>
          <a:r>
            <a:rPr lang="en-CA" sz="1200" b="1" kern="1200"/>
            <a:t>Model Evaluation</a:t>
          </a:r>
          <a:endParaRPr lang="en-CA" sz="1200" b="1" kern="1200" dirty="0"/>
        </a:p>
      </dsp:txBody>
      <dsp:txXfrm>
        <a:off x="8430235" y="720155"/>
        <a:ext cx="1419271" cy="1454403"/>
      </dsp:txXfrm>
    </dsp:sp>
    <dsp:sp modelId="{57FE780E-796F-47B8-8D2A-340529DEAF84}">
      <dsp:nvSpPr>
        <dsp:cNvPr id="0" name=""/>
        <dsp:cNvSpPr/>
      </dsp:nvSpPr>
      <dsp:spPr>
        <a:xfrm>
          <a:off x="8477699" y="2229225"/>
          <a:ext cx="1340074" cy="3229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CA" sz="1000" kern="1200" dirty="0"/>
            <a:t>Conclusion</a:t>
          </a:r>
        </a:p>
      </dsp:txBody>
      <dsp:txXfrm>
        <a:off x="8487158" y="2238684"/>
        <a:ext cx="1321156" cy="30403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98A7F-D498-4120-9924-8785FCB819A4}" type="datetimeFigureOut">
              <a:rPr lang="en-CA" smtClean="0"/>
              <a:t>2021-04-08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417F1F-49E1-4EC6-BD05-49E7D41902CC}" type="slidenum">
              <a:rPr lang="en-CA" smtClean="0"/>
              <a:t>‹#›</a:t>
            </a:fld>
            <a:endParaRPr lang="en-CA"/>
          </a:p>
        </p:txBody>
      </p:sp>
    </p:spTree>
    <p:extLst>
      <p:ext uri="{BB962C8B-B14F-4D97-AF65-F5344CB8AC3E}">
        <p14:creationId xmlns:p14="http://schemas.microsoft.com/office/powerpoint/2010/main" val="389815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E417F1F-49E1-4EC6-BD05-49E7D41902CC}" type="slidenum">
              <a:rPr lang="en-CA" smtClean="0"/>
              <a:t>1</a:t>
            </a:fld>
            <a:endParaRPr lang="en-CA"/>
          </a:p>
        </p:txBody>
      </p:sp>
    </p:spTree>
    <p:extLst>
      <p:ext uri="{BB962C8B-B14F-4D97-AF65-F5344CB8AC3E}">
        <p14:creationId xmlns:p14="http://schemas.microsoft.com/office/powerpoint/2010/main" val="2901592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E417F1F-49E1-4EC6-BD05-49E7D41902CC}" type="slidenum">
              <a:rPr lang="en-CA" smtClean="0"/>
              <a:t>2</a:t>
            </a:fld>
            <a:endParaRPr lang="en-CA"/>
          </a:p>
        </p:txBody>
      </p:sp>
    </p:spTree>
    <p:extLst>
      <p:ext uri="{BB962C8B-B14F-4D97-AF65-F5344CB8AC3E}">
        <p14:creationId xmlns:p14="http://schemas.microsoft.com/office/powerpoint/2010/main" val="2572515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E417F1F-49E1-4EC6-BD05-49E7D41902CC}" type="slidenum">
              <a:rPr lang="en-CA" smtClean="0"/>
              <a:t>3</a:t>
            </a:fld>
            <a:endParaRPr lang="en-CA"/>
          </a:p>
        </p:txBody>
      </p:sp>
    </p:spTree>
    <p:extLst>
      <p:ext uri="{BB962C8B-B14F-4D97-AF65-F5344CB8AC3E}">
        <p14:creationId xmlns:p14="http://schemas.microsoft.com/office/powerpoint/2010/main" val="2644667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E417F1F-49E1-4EC6-BD05-49E7D41902CC}" type="slidenum">
              <a:rPr lang="en-CA" smtClean="0"/>
              <a:t>10</a:t>
            </a:fld>
            <a:endParaRPr lang="en-CA"/>
          </a:p>
        </p:txBody>
      </p:sp>
    </p:spTree>
    <p:extLst>
      <p:ext uri="{BB962C8B-B14F-4D97-AF65-F5344CB8AC3E}">
        <p14:creationId xmlns:p14="http://schemas.microsoft.com/office/powerpoint/2010/main" val="1242620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E417F1F-49E1-4EC6-BD05-49E7D41902CC}" type="slidenum">
              <a:rPr lang="en-CA" smtClean="0"/>
              <a:t>12</a:t>
            </a:fld>
            <a:endParaRPr lang="en-CA"/>
          </a:p>
        </p:txBody>
      </p:sp>
    </p:spTree>
    <p:extLst>
      <p:ext uri="{BB962C8B-B14F-4D97-AF65-F5344CB8AC3E}">
        <p14:creationId xmlns:p14="http://schemas.microsoft.com/office/powerpoint/2010/main" val="325401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4/8/2021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4/8/2021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4/8/2021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4/8/2021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4/8/2021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045422F-7258-40AC-BD2E-2469AA448922}"/>
              </a:ext>
            </a:extLst>
          </p:cNvPr>
          <p:cNvPicPr>
            <a:picLocks noChangeAspect="1"/>
          </p:cNvPicPr>
          <p:nvPr/>
        </p:nvPicPr>
        <p:blipFill rotWithShape="1">
          <a:blip r:embed="rId3"/>
          <a:srcRect l="4093" r="8183"/>
          <a:stretch/>
        </p:blipFill>
        <p:spPr>
          <a:xfrm>
            <a:off x="228599" y="237744"/>
            <a:ext cx="7696201" cy="6382512"/>
          </a:xfrm>
          <a:prstGeom prst="rect">
            <a:avLst/>
          </a:prstGeom>
          <a:noFill/>
          <a:ln>
            <a:noFill/>
          </a:ln>
        </p:spPr>
      </p:pic>
      <p:sp>
        <p:nvSpPr>
          <p:cNvPr id="2" name="Title 1">
            <a:extLst>
              <a:ext uri="{FF2B5EF4-FFF2-40B4-BE49-F238E27FC236}">
                <a16:creationId xmlns:a16="http://schemas.microsoft.com/office/drawing/2014/main" id="{18C3B467-088C-4F3D-A9A7-105C4E1E20CD}"/>
              </a:ext>
            </a:extLst>
          </p:cNvPr>
          <p:cNvSpPr>
            <a:spLocks noGrp="1"/>
          </p:cNvSpPr>
          <p:nvPr>
            <p:ph type="title"/>
          </p:nvPr>
        </p:nvSpPr>
        <p:spPr>
          <a:xfrm>
            <a:off x="8477250" y="603503"/>
            <a:ext cx="3144774" cy="3674882"/>
          </a:xfrm>
        </p:spPr>
        <p:txBody>
          <a:bodyPr anchor="b">
            <a:normAutofit fontScale="90000"/>
          </a:bodyPr>
          <a:lstStyle/>
          <a:p>
            <a:pPr algn="ctr"/>
            <a:br>
              <a:rPr lang="en-US" sz="2400" dirty="0"/>
            </a:br>
            <a:br>
              <a:rPr lang="en-US" sz="2400" dirty="0"/>
            </a:br>
            <a:br>
              <a:rPr lang="en-US" sz="2400" dirty="0"/>
            </a:br>
            <a:br>
              <a:rPr lang="en-US" sz="2400" dirty="0"/>
            </a:br>
            <a:br>
              <a:rPr lang="en-US" sz="2400" dirty="0"/>
            </a:br>
            <a:r>
              <a:rPr lang="en-US" sz="2400" dirty="0"/>
              <a:t>DAB402</a:t>
            </a:r>
            <a:br>
              <a:rPr lang="en-US" sz="2400" dirty="0"/>
            </a:br>
            <a:r>
              <a:rPr lang="en-US" sz="2400" dirty="0"/>
              <a:t>Capstone Project</a:t>
            </a:r>
            <a:br>
              <a:rPr lang="en-US" sz="2400" dirty="0"/>
            </a:br>
            <a:br>
              <a:rPr lang="en-US" sz="2400" dirty="0"/>
            </a:br>
            <a:r>
              <a:rPr lang="en-US" sz="2000" dirty="0"/>
              <a:t>Topic</a:t>
            </a:r>
            <a:br>
              <a:rPr lang="en-US" sz="2400" dirty="0"/>
            </a:br>
            <a:br>
              <a:rPr lang="en-US" sz="2400" dirty="0"/>
            </a:br>
            <a:r>
              <a:rPr lang="en-US" sz="2400" b="1" dirty="0">
                <a:solidFill>
                  <a:srgbClr val="57903F"/>
                </a:solidFill>
              </a:rPr>
              <a:t>SENTIMENT ANALYSIS</a:t>
            </a:r>
            <a:br>
              <a:rPr lang="en-US" sz="2400" b="1" dirty="0">
                <a:solidFill>
                  <a:srgbClr val="57903F"/>
                </a:solidFill>
              </a:rPr>
            </a:br>
            <a:r>
              <a:rPr lang="en-US" sz="2400" b="1" dirty="0">
                <a:solidFill>
                  <a:srgbClr val="57903F"/>
                </a:solidFill>
              </a:rPr>
              <a:t>IN SHORT-TERM RENTAL INDUSTRY</a:t>
            </a:r>
            <a:br>
              <a:rPr lang="en-US" sz="2400" dirty="0"/>
            </a:br>
            <a:endParaRPr lang="en-US" sz="2400"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body" sz="half" idx="2"/>
          </p:nvPr>
        </p:nvSpPr>
        <p:spPr>
          <a:xfrm>
            <a:off x="8573549" y="4890782"/>
            <a:ext cx="3048475" cy="1006678"/>
          </a:xfrm>
        </p:spPr>
        <p:txBody>
          <a:bodyPr>
            <a:normAutofit fontScale="92500" lnSpcReduction="20000"/>
          </a:bodyPr>
          <a:lstStyle/>
          <a:p>
            <a:pPr>
              <a:lnSpc>
                <a:spcPct val="80000"/>
              </a:lnSpc>
              <a:spcAft>
                <a:spcPts val="600"/>
              </a:spcAft>
            </a:pPr>
            <a:endParaRPr lang="en-US" dirty="0"/>
          </a:p>
          <a:p>
            <a:pPr>
              <a:lnSpc>
                <a:spcPct val="80000"/>
              </a:lnSpc>
              <a:spcAft>
                <a:spcPts val="600"/>
              </a:spcAft>
            </a:pPr>
            <a:r>
              <a:rPr lang="en-US" dirty="0"/>
              <a:t>Student Name – Student ID</a:t>
            </a:r>
          </a:p>
          <a:p>
            <a:pPr>
              <a:lnSpc>
                <a:spcPct val="80000"/>
              </a:lnSpc>
              <a:spcAft>
                <a:spcPts val="600"/>
              </a:spcAft>
            </a:pPr>
            <a:r>
              <a:rPr lang="en-US" dirty="0"/>
              <a:t>Trang Bui – 0753523</a:t>
            </a:r>
          </a:p>
          <a:p>
            <a:pPr>
              <a:lnSpc>
                <a:spcPct val="80000"/>
              </a:lnSpc>
              <a:spcAft>
                <a:spcPts val="600"/>
              </a:spcAft>
            </a:pPr>
            <a:endParaRPr lang="en-US" dirty="0"/>
          </a:p>
        </p:txBody>
      </p:sp>
    </p:spTree>
    <p:extLst>
      <p:ext uri="{BB962C8B-B14F-4D97-AF65-F5344CB8AC3E}">
        <p14:creationId xmlns:p14="http://schemas.microsoft.com/office/powerpoint/2010/main" val="258428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FE9B676-DB43-42EF-94B8-BF17735C744B}"/>
              </a:ext>
            </a:extLst>
          </p:cNvPr>
          <p:cNvPicPr>
            <a:picLocks noGrp="1" noChangeAspect="1"/>
          </p:cNvPicPr>
          <p:nvPr>
            <p:ph type="pic" idx="1"/>
          </p:nvPr>
        </p:nvPicPr>
        <p:blipFill rotWithShape="1">
          <a:blip r:embed="rId3"/>
          <a:stretch/>
        </p:blipFill>
        <p:spPr>
          <a:xfrm>
            <a:off x="981181" y="237744"/>
            <a:ext cx="6191036" cy="6382512"/>
          </a:xfrm>
          <a:noFill/>
        </p:spPr>
      </p:pic>
      <p:sp>
        <p:nvSpPr>
          <p:cNvPr id="11" name="Title 1">
            <a:extLst>
              <a:ext uri="{FF2B5EF4-FFF2-40B4-BE49-F238E27FC236}">
                <a16:creationId xmlns:a16="http://schemas.microsoft.com/office/drawing/2014/main" id="{EC78D3A5-49FE-4919-9B8D-9A463F20B112}"/>
              </a:ext>
            </a:extLst>
          </p:cNvPr>
          <p:cNvSpPr>
            <a:spLocks noGrp="1"/>
          </p:cNvSpPr>
          <p:nvPr>
            <p:ph type="title"/>
          </p:nvPr>
        </p:nvSpPr>
        <p:spPr>
          <a:xfrm>
            <a:off x="8477250" y="603504"/>
            <a:ext cx="3144774" cy="1277547"/>
          </a:xfrm>
        </p:spPr>
        <p:txBody>
          <a:bodyPr anchor="b">
            <a:normAutofit/>
          </a:bodyPr>
          <a:lstStyle/>
          <a:p>
            <a:r>
              <a:rPr lang="en-CA" dirty="0">
                <a:solidFill>
                  <a:srgbClr val="57903F"/>
                </a:solidFill>
              </a:rPr>
              <a:t>4.1 – Labelling raw data</a:t>
            </a:r>
          </a:p>
        </p:txBody>
      </p:sp>
      <p:sp>
        <p:nvSpPr>
          <p:cNvPr id="12" name="Content Placeholder 3">
            <a:extLst>
              <a:ext uri="{FF2B5EF4-FFF2-40B4-BE49-F238E27FC236}">
                <a16:creationId xmlns:a16="http://schemas.microsoft.com/office/drawing/2014/main" id="{15FCEDE3-46F3-4BAD-9E3A-504E30589C11}"/>
              </a:ext>
            </a:extLst>
          </p:cNvPr>
          <p:cNvSpPr>
            <a:spLocks noGrp="1"/>
          </p:cNvSpPr>
          <p:nvPr>
            <p:ph type="body" sz="half" idx="2"/>
          </p:nvPr>
        </p:nvSpPr>
        <p:spPr>
          <a:xfrm>
            <a:off x="8477250" y="2386584"/>
            <a:ext cx="3144774" cy="3511296"/>
          </a:xfrm>
        </p:spPr>
        <p:txBody>
          <a:bodyPr>
            <a:normAutofit/>
          </a:bodyPr>
          <a:lstStyle/>
          <a:p>
            <a:pPr>
              <a:lnSpc>
                <a:spcPct val="90000"/>
              </a:lnSpc>
              <a:buFont typeface="Wingdings" panose="05000000000000000000" pitchFamily="2" charset="2"/>
              <a:buChar char="v"/>
            </a:pPr>
            <a:r>
              <a:rPr lang="en-US" sz="1600" dirty="0"/>
              <a:t> Instead of labelling manually to prepare train data for model training, we decided to apply some pre-trained classification models such as Vader, </a:t>
            </a:r>
            <a:r>
              <a:rPr lang="en-US" sz="1600" dirty="0" err="1"/>
              <a:t>TextBlob</a:t>
            </a:r>
            <a:r>
              <a:rPr lang="en-US" sz="1600" dirty="0"/>
              <a:t>, Flair. The rule of labelling using pre-trained models:</a:t>
            </a:r>
          </a:p>
          <a:p>
            <a:pPr lvl="1">
              <a:lnSpc>
                <a:spcPct val="90000"/>
              </a:lnSpc>
              <a:buFont typeface="Wingdings" panose="05000000000000000000" pitchFamily="2" charset="2"/>
              <a:buChar char="v"/>
            </a:pPr>
            <a:endParaRPr lang="en-US" sz="1600" dirty="0"/>
          </a:p>
          <a:p>
            <a:pPr marL="628650" lvl="1" indent="-171450">
              <a:lnSpc>
                <a:spcPct val="90000"/>
              </a:lnSpc>
              <a:buFont typeface="Courier New" panose="02070309020205020404" pitchFamily="49" charset="0"/>
              <a:buChar char="o"/>
            </a:pPr>
            <a:r>
              <a:rPr lang="en-US" sz="1600" dirty="0"/>
              <a:t>Final label is kept if three above pretrained models make the same prediction values</a:t>
            </a:r>
          </a:p>
          <a:p>
            <a:pPr>
              <a:lnSpc>
                <a:spcPct val="90000"/>
              </a:lnSpc>
            </a:pPr>
            <a:endParaRPr lang="en-US" sz="1500" dirty="0"/>
          </a:p>
        </p:txBody>
      </p:sp>
    </p:spTree>
    <p:extLst>
      <p:ext uri="{BB962C8B-B14F-4D97-AF65-F5344CB8AC3E}">
        <p14:creationId xmlns:p14="http://schemas.microsoft.com/office/powerpoint/2010/main" val="268703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E26286-434B-42D9-9303-B0A038772EBA}"/>
              </a:ext>
            </a:extLst>
          </p:cNvPr>
          <p:cNvPicPr>
            <a:picLocks noChangeAspect="1"/>
          </p:cNvPicPr>
          <p:nvPr/>
        </p:nvPicPr>
        <p:blipFill>
          <a:blip r:embed="rId2"/>
          <a:stretch>
            <a:fillRect/>
          </a:stretch>
        </p:blipFill>
        <p:spPr>
          <a:xfrm>
            <a:off x="228599" y="937355"/>
            <a:ext cx="7696201" cy="4983289"/>
          </a:xfrm>
          <a:prstGeom prst="rect">
            <a:avLst/>
          </a:prstGeom>
          <a:noFill/>
          <a:ln>
            <a:noFill/>
          </a:ln>
        </p:spPr>
      </p:pic>
      <p:sp>
        <p:nvSpPr>
          <p:cNvPr id="16" name="Text Placeholder 3">
            <a:extLst>
              <a:ext uri="{FF2B5EF4-FFF2-40B4-BE49-F238E27FC236}">
                <a16:creationId xmlns:a16="http://schemas.microsoft.com/office/drawing/2014/main" id="{E00B9917-1577-4ACE-A25F-09ED19CD01B5}"/>
              </a:ext>
            </a:extLst>
          </p:cNvPr>
          <p:cNvSpPr>
            <a:spLocks noGrp="1"/>
          </p:cNvSpPr>
          <p:nvPr>
            <p:ph type="body" sz="half" idx="2"/>
          </p:nvPr>
        </p:nvSpPr>
        <p:spPr>
          <a:xfrm>
            <a:off x="8477250" y="2386584"/>
            <a:ext cx="3144774" cy="3511296"/>
          </a:xfrm>
        </p:spPr>
        <p:txBody>
          <a:bodyPr>
            <a:normAutofit/>
          </a:bodyPr>
          <a:lstStyle/>
          <a:p>
            <a:pPr marL="285750" indent="-285750">
              <a:buFont typeface="Wingdings" panose="05000000000000000000" pitchFamily="2" charset="2"/>
              <a:buChar char="v"/>
            </a:pPr>
            <a:r>
              <a:rPr lang="en-US" sz="1200" b="1" dirty="0"/>
              <a:t>Tokenization</a:t>
            </a:r>
            <a:r>
              <a:rPr lang="en-US" sz="1200" dirty="0"/>
              <a:t>: a way to separate text into smaller units (words, characters, phrases,..)</a:t>
            </a:r>
          </a:p>
          <a:p>
            <a:pPr marL="285750" indent="-285750">
              <a:buFont typeface="Wingdings" panose="05000000000000000000" pitchFamily="2" charset="2"/>
              <a:buChar char="v"/>
            </a:pPr>
            <a:r>
              <a:rPr lang="en-US" sz="1200" b="1" dirty="0"/>
              <a:t>Stop words </a:t>
            </a:r>
            <a:r>
              <a:rPr lang="en-US" sz="1200" dirty="0"/>
              <a:t>are no added meaning for the sentence, so they are usually removed in NLP. We use </a:t>
            </a:r>
            <a:r>
              <a:rPr lang="en-US" sz="1200" dirty="0" err="1"/>
              <a:t>Stopwords</a:t>
            </a:r>
            <a:r>
              <a:rPr lang="en-US" sz="1200" dirty="0"/>
              <a:t> in NLTK library.</a:t>
            </a:r>
          </a:p>
          <a:p>
            <a:pPr marL="285750" indent="-285750">
              <a:buFont typeface="Wingdings" panose="05000000000000000000" pitchFamily="2" charset="2"/>
              <a:buChar char="v"/>
            </a:pPr>
            <a:r>
              <a:rPr lang="en-US" sz="1200" b="1" dirty="0" err="1"/>
              <a:t>PoS</a:t>
            </a:r>
            <a:r>
              <a:rPr lang="en-US" sz="1200" dirty="0"/>
              <a:t> (Part of Speech) technique is used to label a word with grammatical description such as Noun, Adjective, Verb, etc.</a:t>
            </a:r>
          </a:p>
          <a:p>
            <a:pPr marL="285750" indent="-285750">
              <a:buFont typeface="Wingdings" panose="05000000000000000000" pitchFamily="2" charset="2"/>
              <a:buChar char="v"/>
            </a:pPr>
            <a:r>
              <a:rPr lang="en-US" sz="1200" b="1" dirty="0"/>
              <a:t>Lemmatization &amp; Stemming </a:t>
            </a:r>
            <a:r>
              <a:rPr lang="en-US" sz="1200" dirty="0"/>
              <a:t>are used to convert words to original form.</a:t>
            </a:r>
          </a:p>
          <a:p>
            <a:pPr marL="285750" indent="-285750">
              <a:buFont typeface="Wingdings" panose="05000000000000000000" pitchFamily="2" charset="2"/>
              <a:buChar char="v"/>
            </a:pPr>
            <a:endParaRPr lang="en-US" sz="1200" dirty="0"/>
          </a:p>
        </p:txBody>
      </p:sp>
      <p:sp>
        <p:nvSpPr>
          <p:cNvPr id="14" name="Title 1">
            <a:extLst>
              <a:ext uri="{FF2B5EF4-FFF2-40B4-BE49-F238E27FC236}">
                <a16:creationId xmlns:a16="http://schemas.microsoft.com/office/drawing/2014/main" id="{F24C4949-3C27-4024-96DD-6928D412EF31}"/>
              </a:ext>
            </a:extLst>
          </p:cNvPr>
          <p:cNvSpPr>
            <a:spLocks noGrp="1"/>
          </p:cNvSpPr>
          <p:nvPr>
            <p:ph type="title"/>
          </p:nvPr>
        </p:nvSpPr>
        <p:spPr>
          <a:xfrm>
            <a:off x="8477250" y="603504"/>
            <a:ext cx="3144774" cy="1277547"/>
          </a:xfrm>
        </p:spPr>
        <p:txBody>
          <a:bodyPr anchor="b">
            <a:normAutofit/>
          </a:bodyPr>
          <a:lstStyle/>
          <a:p>
            <a:r>
              <a:rPr lang="en-CA" dirty="0">
                <a:solidFill>
                  <a:srgbClr val="57903F"/>
                </a:solidFill>
              </a:rPr>
              <a:t>4.2 – Text Processing</a:t>
            </a:r>
          </a:p>
        </p:txBody>
      </p:sp>
    </p:spTree>
    <p:extLst>
      <p:ext uri="{BB962C8B-B14F-4D97-AF65-F5344CB8AC3E}">
        <p14:creationId xmlns:p14="http://schemas.microsoft.com/office/powerpoint/2010/main" val="829155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8C4351-1C6B-40C3-901A-39A903B856D6}"/>
              </a:ext>
            </a:extLst>
          </p:cNvPr>
          <p:cNvPicPr>
            <a:picLocks noChangeAspect="1"/>
          </p:cNvPicPr>
          <p:nvPr/>
        </p:nvPicPr>
        <p:blipFill>
          <a:blip r:embed="rId3"/>
          <a:stretch>
            <a:fillRect/>
          </a:stretch>
        </p:blipFill>
        <p:spPr>
          <a:xfrm>
            <a:off x="228599" y="1216342"/>
            <a:ext cx="7696201" cy="4425315"/>
          </a:xfrm>
          <a:prstGeom prst="rect">
            <a:avLst/>
          </a:prstGeom>
          <a:noFill/>
          <a:ln>
            <a:noFill/>
          </a:ln>
        </p:spPr>
      </p:pic>
      <p:sp>
        <p:nvSpPr>
          <p:cNvPr id="11" name="Title 1">
            <a:extLst>
              <a:ext uri="{FF2B5EF4-FFF2-40B4-BE49-F238E27FC236}">
                <a16:creationId xmlns:a16="http://schemas.microsoft.com/office/drawing/2014/main" id="{EC78D3A5-49FE-4919-9B8D-9A463F20B112}"/>
              </a:ext>
            </a:extLst>
          </p:cNvPr>
          <p:cNvSpPr>
            <a:spLocks noGrp="1"/>
          </p:cNvSpPr>
          <p:nvPr>
            <p:ph type="title"/>
          </p:nvPr>
        </p:nvSpPr>
        <p:spPr>
          <a:xfrm>
            <a:off x="8477250" y="603504"/>
            <a:ext cx="3144774" cy="1309963"/>
          </a:xfrm>
        </p:spPr>
        <p:txBody>
          <a:bodyPr anchor="b">
            <a:normAutofit/>
          </a:bodyPr>
          <a:lstStyle/>
          <a:p>
            <a:pPr>
              <a:lnSpc>
                <a:spcPct val="90000"/>
              </a:lnSpc>
            </a:pPr>
            <a:r>
              <a:rPr lang="en-CA" sz="2700" dirty="0"/>
              <a:t> </a:t>
            </a:r>
            <a:r>
              <a:rPr lang="en-CA" sz="2500" dirty="0">
                <a:solidFill>
                  <a:schemeClr val="accent1">
                    <a:lumMod val="75000"/>
                  </a:schemeClr>
                </a:solidFill>
              </a:rPr>
              <a:t>4.3 – Feature Engineering &amp; Predictive Models</a:t>
            </a:r>
            <a:endParaRPr lang="en-CA" sz="2500" dirty="0"/>
          </a:p>
        </p:txBody>
      </p:sp>
      <p:sp>
        <p:nvSpPr>
          <p:cNvPr id="12" name="Content Placeholder 3">
            <a:extLst>
              <a:ext uri="{FF2B5EF4-FFF2-40B4-BE49-F238E27FC236}">
                <a16:creationId xmlns:a16="http://schemas.microsoft.com/office/drawing/2014/main" id="{15FCEDE3-46F3-4BAD-9E3A-504E30589C11}"/>
              </a:ext>
            </a:extLst>
          </p:cNvPr>
          <p:cNvSpPr>
            <a:spLocks noGrp="1"/>
          </p:cNvSpPr>
          <p:nvPr>
            <p:ph type="body" sz="half" idx="2"/>
          </p:nvPr>
        </p:nvSpPr>
        <p:spPr>
          <a:xfrm>
            <a:off x="8477250" y="2386584"/>
            <a:ext cx="3144774" cy="3867912"/>
          </a:xfrm>
        </p:spPr>
        <p:txBody>
          <a:bodyPr>
            <a:noAutofit/>
          </a:bodyPr>
          <a:lstStyle/>
          <a:p>
            <a:r>
              <a:rPr lang="en-US" sz="1200" dirty="0"/>
              <a:t>In this study, we use some feature extraction below:</a:t>
            </a:r>
          </a:p>
          <a:p>
            <a:pPr marL="285750" indent="-285750">
              <a:buFont typeface="Wingdings" panose="05000000000000000000" pitchFamily="2" charset="2"/>
              <a:buChar char="v"/>
            </a:pPr>
            <a:r>
              <a:rPr lang="en-US" sz="1200" b="1" dirty="0"/>
              <a:t>Count based Methods</a:t>
            </a:r>
          </a:p>
          <a:p>
            <a:pPr marL="742950" lvl="1" indent="-285750">
              <a:buFont typeface="+mj-lt"/>
              <a:buAutoNum type="arabicPeriod"/>
            </a:pPr>
            <a:r>
              <a:rPr lang="en-US" dirty="0"/>
              <a:t>Bag of Words (</a:t>
            </a:r>
            <a:r>
              <a:rPr lang="en-US" dirty="0" err="1"/>
              <a:t>BoW</a:t>
            </a:r>
            <a:r>
              <a:rPr lang="en-US" dirty="0"/>
              <a:t>)</a:t>
            </a:r>
          </a:p>
          <a:p>
            <a:pPr marL="742950" lvl="1" indent="-285750">
              <a:buFont typeface="+mj-lt"/>
              <a:buAutoNum type="arabicPeriod"/>
            </a:pPr>
            <a:r>
              <a:rPr lang="en-US" dirty="0"/>
              <a:t>TF-IDF</a:t>
            </a:r>
          </a:p>
          <a:p>
            <a:pPr marL="742950" lvl="1" indent="-285750">
              <a:buFont typeface="+mj-lt"/>
              <a:buAutoNum type="arabicPeriod"/>
            </a:pPr>
            <a:endParaRPr lang="en-US" dirty="0"/>
          </a:p>
          <a:p>
            <a:pPr marL="285750" indent="-285750">
              <a:buFont typeface="Wingdings" panose="05000000000000000000" pitchFamily="2" charset="2"/>
              <a:buChar char="v"/>
            </a:pPr>
            <a:r>
              <a:rPr lang="en-US" sz="1200" b="1" dirty="0"/>
              <a:t>Word2Vec</a:t>
            </a:r>
          </a:p>
          <a:p>
            <a:pPr marL="742950" lvl="1" indent="-285750">
              <a:buFont typeface="+mj-lt"/>
              <a:buAutoNum type="arabicPeriod"/>
            </a:pPr>
            <a:r>
              <a:rPr lang="en-US" dirty="0"/>
              <a:t>Use pretrained word2vec model </a:t>
            </a:r>
            <a:r>
              <a:rPr lang="en-US" dirty="0" err="1"/>
              <a:t>Gensim</a:t>
            </a:r>
            <a:r>
              <a:rPr lang="en-US" dirty="0"/>
              <a:t> to create word embedding.</a:t>
            </a:r>
          </a:p>
          <a:p>
            <a:pPr marL="742950" lvl="1" indent="-285750">
              <a:buFont typeface="+mj-lt"/>
              <a:buAutoNum type="arabicPeriod"/>
            </a:pPr>
            <a:r>
              <a:rPr lang="en-US" dirty="0"/>
              <a:t>Create a word embedding from Airbnb data using </a:t>
            </a:r>
            <a:r>
              <a:rPr lang="en-US" dirty="0" err="1"/>
              <a:t>Keras</a:t>
            </a:r>
            <a:r>
              <a:rPr lang="en-US" dirty="0"/>
              <a:t> model</a:t>
            </a:r>
          </a:p>
          <a:p>
            <a:r>
              <a:rPr lang="en-US" sz="1200" dirty="0"/>
              <a:t>Using </a:t>
            </a:r>
            <a:r>
              <a:rPr lang="en-US" sz="1200" b="1" dirty="0"/>
              <a:t>Grid-Search</a:t>
            </a:r>
            <a:r>
              <a:rPr lang="en-US" sz="1200" dirty="0"/>
              <a:t> to find hyperparameters that is suitable for data and models</a:t>
            </a:r>
          </a:p>
        </p:txBody>
      </p:sp>
    </p:spTree>
    <p:extLst>
      <p:ext uri="{BB962C8B-B14F-4D97-AF65-F5344CB8AC3E}">
        <p14:creationId xmlns:p14="http://schemas.microsoft.com/office/powerpoint/2010/main" val="2984135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31CE3-F748-4585-B909-7C2E58A409EB}"/>
              </a:ext>
            </a:extLst>
          </p:cNvPr>
          <p:cNvSpPr>
            <a:spLocks noGrp="1"/>
          </p:cNvSpPr>
          <p:nvPr>
            <p:ph idx="1"/>
          </p:nvPr>
        </p:nvSpPr>
        <p:spPr/>
        <p:txBody>
          <a:bodyPr>
            <a:normAutofit/>
          </a:bodyPr>
          <a:lstStyle/>
          <a:p>
            <a:pPr>
              <a:buFont typeface="Wingdings" panose="05000000000000000000" pitchFamily="2" charset="2"/>
              <a:buChar char="v"/>
            </a:pPr>
            <a:r>
              <a:rPr lang="en-CA" b="1" dirty="0"/>
              <a:t>Confusion matrix </a:t>
            </a:r>
            <a:r>
              <a:rPr lang="en-CA" dirty="0"/>
              <a:t>for multiple classification are used for evaluation in this study. </a:t>
            </a:r>
          </a:p>
          <a:p>
            <a:pPr marL="0" indent="0">
              <a:buNone/>
            </a:pPr>
            <a:r>
              <a:rPr lang="en-CA" dirty="0"/>
              <a:t>However, this part will be provided in report paper because the final evaluation has not been finished yet.</a:t>
            </a:r>
            <a:endParaRPr lang="en-CA" sz="1500" dirty="0"/>
          </a:p>
          <a:p>
            <a:pPr marL="274320" lvl="1" indent="0">
              <a:buNone/>
            </a:pPr>
            <a:endParaRPr lang="en-CA" sz="1500" dirty="0"/>
          </a:p>
          <a:p>
            <a:pPr lvl="1">
              <a:buFont typeface="Arial" panose="020B0604020202020204" pitchFamily="34" charset="0"/>
              <a:buChar char="•"/>
            </a:pPr>
            <a:endParaRPr lang="en-CA" sz="1500" dirty="0"/>
          </a:p>
        </p:txBody>
      </p:sp>
      <p:sp>
        <p:nvSpPr>
          <p:cNvPr id="6" name="Title 1">
            <a:extLst>
              <a:ext uri="{FF2B5EF4-FFF2-40B4-BE49-F238E27FC236}">
                <a16:creationId xmlns:a16="http://schemas.microsoft.com/office/drawing/2014/main" id="{4516652C-A6B9-48E0-AEB1-889009DA6557}"/>
              </a:ext>
            </a:extLst>
          </p:cNvPr>
          <p:cNvSpPr>
            <a:spLocks noGrp="1"/>
          </p:cNvSpPr>
          <p:nvPr>
            <p:ph type="title"/>
          </p:nvPr>
        </p:nvSpPr>
        <p:spPr>
          <a:xfrm>
            <a:off x="389467" y="381000"/>
            <a:ext cx="11446933" cy="1210733"/>
          </a:xfrm>
        </p:spPr>
        <p:txBody>
          <a:bodyPr>
            <a:normAutofit/>
          </a:bodyPr>
          <a:lstStyle/>
          <a:p>
            <a:r>
              <a:rPr lang="en-CA" sz="3500" dirty="0">
                <a:solidFill>
                  <a:schemeClr val="accent1">
                    <a:lumMod val="75000"/>
                  </a:schemeClr>
                </a:solidFill>
              </a:rPr>
              <a:t>   5. Evaluation &amp; Conclusion</a:t>
            </a:r>
          </a:p>
        </p:txBody>
      </p:sp>
    </p:spTree>
    <p:extLst>
      <p:ext uri="{BB962C8B-B14F-4D97-AF65-F5344CB8AC3E}">
        <p14:creationId xmlns:p14="http://schemas.microsoft.com/office/powerpoint/2010/main" val="2567830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0FF336-007D-4C9C-A346-EAFA9FEE26A0}"/>
              </a:ext>
            </a:extLst>
          </p:cNvPr>
          <p:cNvSpPr>
            <a:spLocks noGrp="1"/>
          </p:cNvSpPr>
          <p:nvPr>
            <p:ph sz="half" idx="1"/>
          </p:nvPr>
        </p:nvSpPr>
        <p:spPr>
          <a:xfrm>
            <a:off x="1066800" y="2103120"/>
            <a:ext cx="9772650" cy="3749040"/>
          </a:xfrm>
        </p:spPr>
        <p:txBody>
          <a:bodyPr>
            <a:normAutofit/>
          </a:bodyPr>
          <a:lstStyle/>
          <a:p>
            <a:pPr marL="342900" indent="-342900">
              <a:buAutoNum type="arabicPeriod"/>
            </a:pPr>
            <a:r>
              <a:rPr lang="en-CA" sz="1600" dirty="0"/>
              <a:t>Raw dataset has no label. We decide to use pre-trained models including Vader, </a:t>
            </a:r>
            <a:r>
              <a:rPr lang="en-CA" sz="1600" dirty="0" err="1"/>
              <a:t>Textblob</a:t>
            </a:r>
            <a:r>
              <a:rPr lang="en-CA" sz="1600" dirty="0"/>
              <a:t>, and Flair to do tagging</a:t>
            </a:r>
          </a:p>
          <a:p>
            <a:pPr marL="342900" indent="-342900">
              <a:buAutoNum type="arabicPeriod"/>
            </a:pPr>
            <a:endParaRPr lang="en-CA" sz="1600" dirty="0"/>
          </a:p>
          <a:p>
            <a:pPr marL="342900" indent="-342900">
              <a:buAutoNum type="arabicPeriod"/>
            </a:pPr>
            <a:r>
              <a:rPr lang="en-CA" sz="1600" dirty="0"/>
              <a:t>Text processing is an important process in natural language processing because it directly impact to vectorization and model training. The cleaner and exact output data from text processing is, the better models can learn and get high accuracy. Cleaning unstructured and text data is extremely difficult. (correct spelling, remove weird characters, white spaces processing, remove specific names, etc.)</a:t>
            </a:r>
          </a:p>
          <a:p>
            <a:pPr marL="342900" indent="-342900">
              <a:buAutoNum type="arabicPeriod"/>
            </a:pPr>
            <a:endParaRPr lang="en-CA" sz="1600" dirty="0"/>
          </a:p>
          <a:p>
            <a:pPr marL="342900" indent="-342900">
              <a:buAutoNum type="arabicPeriod"/>
            </a:pPr>
            <a:r>
              <a:rPr lang="en-CA" sz="1600" dirty="0"/>
              <a:t>It took a lot of time to for creating corpus as well as model training with approximate 30,000 reviews. The train data set is reduced to 4101 reviews. Therefore, less data can impact to model fitting.</a:t>
            </a:r>
          </a:p>
        </p:txBody>
      </p:sp>
      <p:sp>
        <p:nvSpPr>
          <p:cNvPr id="10" name="Title 1">
            <a:extLst>
              <a:ext uri="{FF2B5EF4-FFF2-40B4-BE49-F238E27FC236}">
                <a16:creationId xmlns:a16="http://schemas.microsoft.com/office/drawing/2014/main" id="{57A16B56-D00A-4B6F-9DBA-0CC6A9FF96B5}"/>
              </a:ext>
            </a:extLst>
          </p:cNvPr>
          <p:cNvSpPr>
            <a:spLocks noGrp="1"/>
          </p:cNvSpPr>
          <p:nvPr>
            <p:ph type="title"/>
          </p:nvPr>
        </p:nvSpPr>
        <p:spPr>
          <a:xfrm>
            <a:off x="389467" y="381000"/>
            <a:ext cx="11446933" cy="1210733"/>
          </a:xfrm>
        </p:spPr>
        <p:txBody>
          <a:bodyPr>
            <a:normAutofit/>
          </a:bodyPr>
          <a:lstStyle/>
          <a:p>
            <a:r>
              <a:rPr lang="en-CA" sz="3500" dirty="0">
                <a:solidFill>
                  <a:schemeClr val="accent1">
                    <a:lumMod val="75000"/>
                  </a:schemeClr>
                </a:solidFill>
              </a:rPr>
              <a:t>   6. Challenging</a:t>
            </a:r>
          </a:p>
        </p:txBody>
      </p:sp>
    </p:spTree>
    <p:extLst>
      <p:ext uri="{BB962C8B-B14F-4D97-AF65-F5344CB8AC3E}">
        <p14:creationId xmlns:p14="http://schemas.microsoft.com/office/powerpoint/2010/main" val="130056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Question mark">
            <a:extLst>
              <a:ext uri="{FF2B5EF4-FFF2-40B4-BE49-F238E27FC236}">
                <a16:creationId xmlns:a16="http://schemas.microsoft.com/office/drawing/2014/main" id="{FEA13A3B-C90C-4F7F-BB06-3950CBB2B342}"/>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4638534" y="2196789"/>
            <a:ext cx="2085651" cy="2085651"/>
          </a:xfrm>
        </p:spPr>
      </p:pic>
      <p:sp>
        <p:nvSpPr>
          <p:cNvPr id="36" name="Title 1">
            <a:extLst>
              <a:ext uri="{FF2B5EF4-FFF2-40B4-BE49-F238E27FC236}">
                <a16:creationId xmlns:a16="http://schemas.microsoft.com/office/drawing/2014/main" id="{8FB19AEA-A2C7-4A3D-9300-7943D87CF8EF}"/>
              </a:ext>
            </a:extLst>
          </p:cNvPr>
          <p:cNvSpPr>
            <a:spLocks noGrp="1"/>
          </p:cNvSpPr>
          <p:nvPr>
            <p:ph type="title"/>
          </p:nvPr>
        </p:nvSpPr>
        <p:spPr>
          <a:xfrm>
            <a:off x="389467" y="381000"/>
            <a:ext cx="11446933" cy="1210733"/>
          </a:xfrm>
        </p:spPr>
        <p:txBody>
          <a:bodyPr>
            <a:normAutofit/>
          </a:bodyPr>
          <a:lstStyle/>
          <a:p>
            <a:r>
              <a:rPr lang="en-CA" sz="3500" dirty="0">
                <a:solidFill>
                  <a:schemeClr val="accent1">
                    <a:lumMod val="75000"/>
                  </a:schemeClr>
                </a:solidFill>
              </a:rPr>
              <a:t>   7. Q&amp;A</a:t>
            </a:r>
          </a:p>
        </p:txBody>
      </p:sp>
    </p:spTree>
    <p:extLst>
      <p:ext uri="{BB962C8B-B14F-4D97-AF65-F5344CB8AC3E}">
        <p14:creationId xmlns:p14="http://schemas.microsoft.com/office/powerpoint/2010/main" val="2369261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3F81830-0C86-40CB-BD0B-03BDD3DEB897}"/>
              </a:ext>
            </a:extLst>
          </p:cNvPr>
          <p:cNvSpPr>
            <a:spLocks noGrp="1"/>
          </p:cNvSpPr>
          <p:nvPr>
            <p:ph type="title"/>
          </p:nvPr>
        </p:nvSpPr>
        <p:spPr>
          <a:xfrm>
            <a:off x="1066800" y="642594"/>
            <a:ext cx="10058400" cy="1371600"/>
          </a:xfrm>
        </p:spPr>
        <p:txBody>
          <a:bodyPr anchor="ctr">
            <a:normAutofit/>
          </a:bodyPr>
          <a:lstStyle/>
          <a:p>
            <a:r>
              <a:rPr lang="en-US" dirty="0">
                <a:solidFill>
                  <a:srgbClr val="57903F"/>
                </a:solidFill>
              </a:rPr>
              <a:t>Agenda</a:t>
            </a:r>
          </a:p>
        </p:txBody>
      </p:sp>
      <p:sp>
        <p:nvSpPr>
          <p:cNvPr id="3" name="Content Placeholder 2">
            <a:extLst>
              <a:ext uri="{FF2B5EF4-FFF2-40B4-BE49-F238E27FC236}">
                <a16:creationId xmlns:a16="http://schemas.microsoft.com/office/drawing/2014/main" id="{EE83FFF6-AC32-4259-987A-0B94F8E1F7F7}"/>
              </a:ext>
            </a:extLst>
          </p:cNvPr>
          <p:cNvSpPr>
            <a:spLocks noGrp="1"/>
          </p:cNvSpPr>
          <p:nvPr>
            <p:ph idx="1"/>
          </p:nvPr>
        </p:nvSpPr>
        <p:spPr>
          <a:xfrm>
            <a:off x="1066800" y="2103120"/>
            <a:ext cx="10058400" cy="3849624"/>
          </a:xfrm>
        </p:spPr>
        <p:txBody>
          <a:bodyPr>
            <a:normAutofit/>
          </a:bodyPr>
          <a:lstStyle/>
          <a:p>
            <a:pPr marL="342900" lvl="0" indent="-342900">
              <a:lnSpc>
                <a:spcPct val="90000"/>
              </a:lnSpc>
              <a:buFont typeface="+mj-lt"/>
              <a:buAutoNum type="arabicPeriod"/>
            </a:pPr>
            <a:r>
              <a:rPr lang="en-CA" dirty="0"/>
              <a:t>Introduction</a:t>
            </a:r>
          </a:p>
          <a:p>
            <a:pPr marL="274320" lvl="1" indent="0">
              <a:lnSpc>
                <a:spcPct val="90000"/>
              </a:lnSpc>
              <a:buNone/>
            </a:pPr>
            <a:r>
              <a:rPr lang="en-CA" sz="1500" dirty="0"/>
              <a:t>	1.1  Natural Language Processing</a:t>
            </a:r>
          </a:p>
          <a:p>
            <a:pPr marL="274320" lvl="1" indent="0">
              <a:lnSpc>
                <a:spcPct val="90000"/>
              </a:lnSpc>
              <a:buNone/>
            </a:pPr>
            <a:r>
              <a:rPr lang="en-CA" sz="1500" dirty="0"/>
              <a:t>	1.2  Natural Language Toolkit Library</a:t>
            </a:r>
          </a:p>
          <a:p>
            <a:pPr lvl="2">
              <a:lnSpc>
                <a:spcPct val="90000"/>
              </a:lnSpc>
              <a:buNone/>
            </a:pPr>
            <a:r>
              <a:rPr lang="en-CA" sz="1500" dirty="0"/>
              <a:t>		1.3  Feature Engineering</a:t>
            </a:r>
          </a:p>
          <a:p>
            <a:pPr lvl="2">
              <a:lnSpc>
                <a:spcPct val="90000"/>
              </a:lnSpc>
              <a:buNone/>
            </a:pPr>
            <a:r>
              <a:rPr lang="en-CA" sz="1500" dirty="0"/>
              <a:t>		1.4  Some pre-trained sentiment classification Models</a:t>
            </a:r>
          </a:p>
          <a:p>
            <a:pPr marL="342900" lvl="0" indent="-342900">
              <a:lnSpc>
                <a:spcPct val="90000"/>
              </a:lnSpc>
              <a:buFont typeface="+mj-lt"/>
              <a:buAutoNum type="arabicPeriod"/>
            </a:pPr>
            <a:r>
              <a:rPr lang="en-CA" dirty="0"/>
              <a:t>Case study: Sentiment Analysis in short-term rental industry</a:t>
            </a:r>
          </a:p>
          <a:p>
            <a:pPr marL="342900" lvl="0" indent="-342900">
              <a:lnSpc>
                <a:spcPct val="90000"/>
              </a:lnSpc>
              <a:buFont typeface="+mj-lt"/>
              <a:buAutoNum type="arabicPeriod"/>
            </a:pPr>
            <a:r>
              <a:rPr lang="en-CA" dirty="0"/>
              <a:t>Goals &amp; Scope of project</a:t>
            </a:r>
          </a:p>
          <a:p>
            <a:pPr marL="342900" lvl="0" indent="-342900">
              <a:lnSpc>
                <a:spcPct val="90000"/>
              </a:lnSpc>
              <a:buFont typeface="+mj-lt"/>
              <a:buAutoNum type="arabicPeriod"/>
            </a:pPr>
            <a:r>
              <a:rPr lang="en-CA" dirty="0"/>
              <a:t>Steps of sentiment analysis problem</a:t>
            </a:r>
          </a:p>
          <a:p>
            <a:pPr marL="342900" lvl="0" indent="-342900">
              <a:lnSpc>
                <a:spcPct val="90000"/>
              </a:lnSpc>
              <a:buFont typeface="+mj-lt"/>
              <a:buAutoNum type="arabicPeriod"/>
            </a:pPr>
            <a:r>
              <a:rPr lang="en-CA" dirty="0"/>
              <a:t>Evaluation &amp; Conclusion</a:t>
            </a:r>
          </a:p>
          <a:p>
            <a:pPr marL="342900" lvl="0" indent="-342900">
              <a:lnSpc>
                <a:spcPct val="90000"/>
              </a:lnSpc>
              <a:buFont typeface="+mj-lt"/>
              <a:buAutoNum type="arabicPeriod"/>
            </a:pPr>
            <a:r>
              <a:rPr lang="en-CA" dirty="0"/>
              <a:t>Challenging</a:t>
            </a:r>
          </a:p>
          <a:p>
            <a:pPr marL="342900" lvl="0" indent="-342900">
              <a:lnSpc>
                <a:spcPct val="90000"/>
              </a:lnSpc>
              <a:buFont typeface="+mj-lt"/>
              <a:buAutoNum type="arabicPeriod"/>
            </a:pPr>
            <a:r>
              <a:rPr lang="en-CA" dirty="0"/>
              <a:t>Q&amp;A</a:t>
            </a:r>
          </a:p>
          <a:p>
            <a:pPr>
              <a:lnSpc>
                <a:spcPct val="90000"/>
              </a:lnSpc>
            </a:pPr>
            <a:endParaRPr lang="en-CA" dirty="0"/>
          </a:p>
        </p:txBody>
      </p:sp>
    </p:spTree>
    <p:extLst>
      <p:ext uri="{BB962C8B-B14F-4D97-AF65-F5344CB8AC3E}">
        <p14:creationId xmlns:p14="http://schemas.microsoft.com/office/powerpoint/2010/main" val="303805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AC4C2DC-2065-4449-B454-9F4CE1B68D8F}"/>
              </a:ext>
            </a:extLst>
          </p:cNvPr>
          <p:cNvSpPr>
            <a:spLocks noGrp="1"/>
          </p:cNvSpPr>
          <p:nvPr>
            <p:ph idx="1"/>
          </p:nvPr>
        </p:nvSpPr>
        <p:spPr>
          <a:xfrm>
            <a:off x="1066800" y="2103120"/>
            <a:ext cx="10058400" cy="3849624"/>
          </a:xfrm>
        </p:spPr>
        <p:txBody>
          <a:bodyPr>
            <a:normAutofit/>
          </a:bodyPr>
          <a:lstStyle/>
          <a:p>
            <a:pPr>
              <a:buFontTx/>
              <a:buChar char="-"/>
            </a:pPr>
            <a:r>
              <a:rPr lang="en-US" b="1" dirty="0"/>
              <a:t>Natural Language Processing </a:t>
            </a:r>
            <a:r>
              <a:rPr lang="en-US" dirty="0"/>
              <a:t>(NLP) is a subset of Artificial Intelligence (AI) and is one of the hardest parts of AI because it involves human natural language understanding and processing.</a:t>
            </a:r>
          </a:p>
          <a:p>
            <a:pPr>
              <a:buFontTx/>
              <a:buChar char="-"/>
            </a:pPr>
            <a:r>
              <a:rPr lang="en-US" dirty="0"/>
              <a:t>NLP focuses on human language applications such as</a:t>
            </a:r>
          </a:p>
          <a:p>
            <a:pPr lvl="3">
              <a:buFont typeface="Arial" panose="020B0604020202020204" pitchFamily="34" charset="0"/>
              <a:buChar char="•"/>
            </a:pPr>
            <a:r>
              <a:rPr lang="en-US" dirty="0"/>
              <a:t>Writing recognition</a:t>
            </a:r>
          </a:p>
          <a:p>
            <a:pPr lvl="3">
              <a:buFont typeface="Arial" panose="020B0604020202020204" pitchFamily="34" charset="0"/>
              <a:buChar char="•"/>
            </a:pPr>
            <a:r>
              <a:rPr lang="en-US" dirty="0"/>
              <a:t>Speech recognition</a:t>
            </a:r>
          </a:p>
          <a:p>
            <a:pPr lvl="3">
              <a:buFont typeface="Arial" panose="020B0604020202020204" pitchFamily="34" charset="0"/>
              <a:buChar char="•"/>
            </a:pPr>
            <a:r>
              <a:rPr lang="en-US" dirty="0"/>
              <a:t>Automatic translation</a:t>
            </a:r>
          </a:p>
          <a:p>
            <a:pPr lvl="3">
              <a:buFont typeface="Arial" panose="020B0604020202020204" pitchFamily="34" charset="0"/>
              <a:buChar char="•"/>
            </a:pPr>
            <a:r>
              <a:rPr lang="en-US" dirty="0"/>
              <a:t>Text classification</a:t>
            </a:r>
          </a:p>
          <a:p>
            <a:pPr lvl="3">
              <a:buFont typeface="Arial" panose="020B0604020202020204" pitchFamily="34" charset="0"/>
              <a:buChar char="•"/>
            </a:pPr>
            <a:r>
              <a:rPr lang="en-US" dirty="0"/>
              <a:t>Document Summarization</a:t>
            </a:r>
          </a:p>
          <a:p>
            <a:pPr lvl="3">
              <a:buFont typeface="Arial" panose="020B0604020202020204" pitchFamily="34" charset="0"/>
              <a:buChar char="•"/>
            </a:pPr>
            <a:r>
              <a:rPr lang="en-US" dirty="0"/>
              <a:t>Data mining</a:t>
            </a:r>
          </a:p>
          <a:p>
            <a:pPr lvl="3">
              <a:buFont typeface="Arial" panose="020B0604020202020204" pitchFamily="34" charset="0"/>
              <a:buChar char="•"/>
            </a:pPr>
            <a:r>
              <a:rPr lang="en-US" dirty="0"/>
              <a:t>Sentiment Analysis</a:t>
            </a:r>
          </a:p>
          <a:p>
            <a:pPr marL="822960" lvl="3" indent="0">
              <a:buNone/>
            </a:pPr>
            <a:endParaRPr lang="en-US" dirty="0"/>
          </a:p>
          <a:p>
            <a:pPr>
              <a:buFontTx/>
              <a:buChar char="-"/>
            </a:pPr>
            <a:r>
              <a:rPr lang="en-CA" dirty="0"/>
              <a:t>In this study, we research about “</a:t>
            </a:r>
            <a:r>
              <a:rPr lang="en-CA" b="1" dirty="0"/>
              <a:t>Sentiment Analysis</a:t>
            </a:r>
            <a:r>
              <a:rPr lang="en-CA" dirty="0"/>
              <a:t>” using NLP techniques to extract human emotional information from a sentence or a text to evaluate human emotions that is positive or negative or neutral.</a:t>
            </a:r>
          </a:p>
          <a:p>
            <a:pPr lvl="1">
              <a:buFontTx/>
              <a:buChar char="-"/>
            </a:pPr>
            <a:endParaRPr lang="en-US" sz="1500" dirty="0"/>
          </a:p>
          <a:p>
            <a:pPr>
              <a:buFontTx/>
              <a:buChar char="-"/>
            </a:pPr>
            <a:endParaRPr lang="en-US" dirty="0"/>
          </a:p>
        </p:txBody>
      </p:sp>
      <p:sp>
        <p:nvSpPr>
          <p:cNvPr id="24" name="Title 1">
            <a:extLst>
              <a:ext uri="{FF2B5EF4-FFF2-40B4-BE49-F238E27FC236}">
                <a16:creationId xmlns:a16="http://schemas.microsoft.com/office/drawing/2014/main" id="{79EFD4CA-F69B-4970-A776-ACF5A66BB196}"/>
              </a:ext>
            </a:extLst>
          </p:cNvPr>
          <p:cNvSpPr txBox="1">
            <a:spLocks/>
          </p:cNvSpPr>
          <p:nvPr/>
        </p:nvSpPr>
        <p:spPr>
          <a:xfrm>
            <a:off x="389467" y="381000"/>
            <a:ext cx="11446933" cy="12107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CA" sz="3500" dirty="0">
                <a:solidFill>
                  <a:schemeClr val="accent1">
                    <a:lumMod val="75000"/>
                  </a:schemeClr>
                </a:solidFill>
              </a:rPr>
              <a:t>   1.1- Natural Language Processing (NLP)</a:t>
            </a:r>
          </a:p>
        </p:txBody>
      </p:sp>
    </p:spTree>
    <p:extLst>
      <p:ext uri="{BB962C8B-B14F-4D97-AF65-F5344CB8AC3E}">
        <p14:creationId xmlns:p14="http://schemas.microsoft.com/office/powerpoint/2010/main" val="1735674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AC4C2DC-2065-4449-B454-9F4CE1B68D8F}"/>
              </a:ext>
            </a:extLst>
          </p:cNvPr>
          <p:cNvSpPr>
            <a:spLocks noGrp="1"/>
          </p:cNvSpPr>
          <p:nvPr>
            <p:ph idx="1"/>
          </p:nvPr>
        </p:nvSpPr>
        <p:spPr>
          <a:xfrm>
            <a:off x="1066800" y="2103120"/>
            <a:ext cx="10058400" cy="3849624"/>
          </a:xfrm>
        </p:spPr>
        <p:txBody>
          <a:bodyPr>
            <a:normAutofit/>
          </a:bodyPr>
          <a:lstStyle/>
          <a:p>
            <a:pPr>
              <a:buFontTx/>
              <a:buChar char="-"/>
            </a:pPr>
            <a:r>
              <a:rPr lang="en-US" b="1" dirty="0"/>
              <a:t>NLTK</a:t>
            </a:r>
            <a:r>
              <a:rPr lang="en-US" dirty="0"/>
              <a:t> is a library written in Python that supports natural language processing. By providing common language processing techniques, it makes natural language processing easier and faster.</a:t>
            </a:r>
          </a:p>
          <a:p>
            <a:pPr>
              <a:buFontTx/>
              <a:buChar char="-"/>
            </a:pPr>
            <a:r>
              <a:rPr lang="en-US" dirty="0"/>
              <a:t>NLTK provides processes like tokenization, stemming, tagging, parsing, semantic reasoning, etc..</a:t>
            </a:r>
          </a:p>
          <a:p>
            <a:pPr>
              <a:buFontTx/>
              <a:buChar char="-"/>
            </a:pPr>
            <a:r>
              <a:rPr lang="en-CA" dirty="0"/>
              <a:t>Some popular functions in NLTK library</a:t>
            </a:r>
          </a:p>
          <a:p>
            <a:pPr lvl="1">
              <a:buFontTx/>
              <a:buChar char="-"/>
            </a:pPr>
            <a:r>
              <a:rPr lang="en-CA" dirty="0"/>
              <a:t>Tokenize text: </a:t>
            </a:r>
            <a:r>
              <a:rPr lang="en-US" dirty="0"/>
              <a:t>a way to separate text into smaller units (words, characters, phrases,..)</a:t>
            </a:r>
            <a:endParaRPr lang="en-CA" dirty="0"/>
          </a:p>
          <a:p>
            <a:pPr lvl="1">
              <a:buFontTx/>
              <a:buChar char="-"/>
            </a:pPr>
            <a:r>
              <a:rPr lang="en-CA" dirty="0"/>
              <a:t>Count Word Frequency: count the number of frequency of word in sentences / documents</a:t>
            </a:r>
          </a:p>
          <a:p>
            <a:pPr lvl="1">
              <a:buFontTx/>
              <a:buChar char="-"/>
            </a:pPr>
            <a:r>
              <a:rPr lang="en-CA" dirty="0"/>
              <a:t>Get synonyms from WordNet</a:t>
            </a:r>
          </a:p>
          <a:p>
            <a:pPr lvl="1">
              <a:buFontTx/>
              <a:buChar char="-"/>
            </a:pPr>
            <a:r>
              <a:rPr lang="en-CA" dirty="0"/>
              <a:t>Remove Stop Words: stop words </a:t>
            </a:r>
            <a:r>
              <a:rPr lang="en-US" dirty="0"/>
              <a:t>are no added meaning for the sentence, so they are usually removed in NLP</a:t>
            </a:r>
            <a:endParaRPr lang="en-CA" dirty="0"/>
          </a:p>
          <a:p>
            <a:pPr lvl="1">
              <a:buFontTx/>
              <a:buChar char="-"/>
            </a:pPr>
            <a:r>
              <a:rPr lang="en-CA" dirty="0"/>
              <a:t>Word stemming &amp; lemmatizing </a:t>
            </a:r>
            <a:r>
              <a:rPr lang="en-US" dirty="0"/>
              <a:t>are used to convert words to original form.</a:t>
            </a:r>
            <a:endParaRPr lang="en-CA" dirty="0"/>
          </a:p>
          <a:p>
            <a:pPr lvl="1">
              <a:buFontTx/>
              <a:buChar char="-"/>
            </a:pPr>
            <a:r>
              <a:rPr lang="en-CA" dirty="0"/>
              <a:t>Etc.</a:t>
            </a:r>
          </a:p>
          <a:p>
            <a:pPr lvl="1">
              <a:buFontTx/>
              <a:buChar char="-"/>
            </a:pPr>
            <a:endParaRPr lang="en-CA" dirty="0"/>
          </a:p>
          <a:p>
            <a:pPr lvl="1">
              <a:buFontTx/>
              <a:buChar char="-"/>
            </a:pPr>
            <a:endParaRPr lang="en-CA" dirty="0"/>
          </a:p>
          <a:p>
            <a:pPr lvl="1">
              <a:buFontTx/>
              <a:buChar char="-"/>
            </a:pPr>
            <a:endParaRPr lang="en-US" sz="1500" dirty="0"/>
          </a:p>
          <a:p>
            <a:pPr>
              <a:buFontTx/>
              <a:buChar char="-"/>
            </a:pPr>
            <a:endParaRPr lang="en-US" dirty="0"/>
          </a:p>
        </p:txBody>
      </p:sp>
      <p:sp>
        <p:nvSpPr>
          <p:cNvPr id="24" name="Title 1">
            <a:extLst>
              <a:ext uri="{FF2B5EF4-FFF2-40B4-BE49-F238E27FC236}">
                <a16:creationId xmlns:a16="http://schemas.microsoft.com/office/drawing/2014/main" id="{79EFD4CA-F69B-4970-A776-ACF5A66BB196}"/>
              </a:ext>
            </a:extLst>
          </p:cNvPr>
          <p:cNvSpPr txBox="1">
            <a:spLocks/>
          </p:cNvSpPr>
          <p:nvPr/>
        </p:nvSpPr>
        <p:spPr>
          <a:xfrm>
            <a:off x="389467" y="381000"/>
            <a:ext cx="11446933" cy="12107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CA" sz="3500" dirty="0">
                <a:solidFill>
                  <a:schemeClr val="accent1">
                    <a:lumMod val="75000"/>
                  </a:schemeClr>
                </a:solidFill>
              </a:rPr>
              <a:t>   1.2 - NLTK library</a:t>
            </a:r>
          </a:p>
        </p:txBody>
      </p:sp>
    </p:spTree>
    <p:extLst>
      <p:ext uri="{BB962C8B-B14F-4D97-AF65-F5344CB8AC3E}">
        <p14:creationId xmlns:p14="http://schemas.microsoft.com/office/powerpoint/2010/main" val="309615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AC4C2DC-2065-4449-B454-9F4CE1B68D8F}"/>
              </a:ext>
            </a:extLst>
          </p:cNvPr>
          <p:cNvSpPr>
            <a:spLocks noGrp="1"/>
          </p:cNvSpPr>
          <p:nvPr>
            <p:ph idx="1"/>
          </p:nvPr>
        </p:nvSpPr>
        <p:spPr>
          <a:xfrm>
            <a:off x="1066800" y="2103120"/>
            <a:ext cx="10058400" cy="3849624"/>
          </a:xfrm>
        </p:spPr>
        <p:txBody>
          <a:bodyPr>
            <a:normAutofit lnSpcReduction="10000"/>
          </a:bodyPr>
          <a:lstStyle/>
          <a:p>
            <a:pPr marL="0" indent="0">
              <a:buNone/>
            </a:pPr>
            <a:r>
              <a:rPr lang="en-CA" dirty="0"/>
              <a:t>Word embedding is a special techniques in natural language processing that map a word or phrase in a lexicon to a real number vector. Word vectors are represented by the embedded word method expressing the semantics of words, from which we can realize the relationship between words.</a:t>
            </a:r>
          </a:p>
          <a:p>
            <a:pPr marL="342900" indent="-342900">
              <a:buFont typeface="+mj-lt"/>
              <a:buAutoNum type="arabicPeriod"/>
            </a:pPr>
            <a:r>
              <a:rPr lang="en-CA" b="1" dirty="0"/>
              <a:t>Count based method</a:t>
            </a:r>
            <a:r>
              <a:rPr lang="en-CA" dirty="0"/>
              <a:t> (lexicon method): this approach determines scores for positive words, or negative words, then aggregate these scores against a defined metric to decide what emotional text</a:t>
            </a:r>
          </a:p>
          <a:p>
            <a:pPr lvl="2">
              <a:buFont typeface="Arial" panose="020B0604020202020204" pitchFamily="34" charset="0"/>
              <a:buChar char="•"/>
            </a:pPr>
            <a:r>
              <a:rPr lang="en-CA" sz="1300" dirty="0"/>
              <a:t>Bag of Words</a:t>
            </a:r>
          </a:p>
          <a:p>
            <a:pPr lvl="2">
              <a:buFont typeface="Arial" panose="020B0604020202020204" pitchFamily="34" charset="0"/>
              <a:buChar char="•"/>
            </a:pPr>
            <a:r>
              <a:rPr lang="en-CA" sz="1300" dirty="0"/>
              <a:t>TF-IDF (Term Frequency – Inverse Document Frequency)</a:t>
            </a:r>
          </a:p>
          <a:p>
            <a:pPr lvl="1">
              <a:buFont typeface="Arial" panose="020B0604020202020204" pitchFamily="34" charset="0"/>
              <a:buChar char="•"/>
            </a:pPr>
            <a:endParaRPr lang="en-CA" dirty="0"/>
          </a:p>
          <a:p>
            <a:pPr marL="342900" indent="-342900">
              <a:buFont typeface="+mj-lt"/>
              <a:buAutoNum type="arabicPeriod"/>
            </a:pPr>
            <a:r>
              <a:rPr lang="en-CA" b="1" dirty="0"/>
              <a:t>Predictive method</a:t>
            </a:r>
            <a:r>
              <a:rPr lang="en-CA" dirty="0"/>
              <a:t>: word2vec embedding is a result of Recurrent Neural Network model. The purpose of RNN model is to represent a natural word into vector space. In this space, the more similar words are, the greater cosine distance value (close to 1), the less similar words with each other, the smaller the cosine distance will be (close to 0)</a:t>
            </a:r>
          </a:p>
          <a:p>
            <a:pPr lvl="2">
              <a:buFont typeface="Arial" panose="020B0604020202020204" pitchFamily="34" charset="0"/>
              <a:buChar char="•"/>
            </a:pPr>
            <a:r>
              <a:rPr lang="en-CA" sz="1300" dirty="0"/>
              <a:t>Continuous Bag of Words (CBOW)</a:t>
            </a:r>
          </a:p>
          <a:p>
            <a:pPr lvl="2">
              <a:buFont typeface="Arial" panose="020B0604020202020204" pitchFamily="34" charset="0"/>
              <a:buChar char="•"/>
            </a:pPr>
            <a:r>
              <a:rPr lang="en-CA" sz="1300" dirty="0"/>
              <a:t>N-Skip-Gram</a:t>
            </a:r>
          </a:p>
          <a:p>
            <a:pPr lvl="1">
              <a:buFont typeface="Arial" panose="020B0604020202020204" pitchFamily="34" charset="0"/>
              <a:buChar char="•"/>
            </a:pPr>
            <a:endParaRPr lang="en-CA" dirty="0"/>
          </a:p>
          <a:p>
            <a:pPr marL="274320" lvl="1" indent="0">
              <a:buNone/>
            </a:pPr>
            <a:endParaRPr lang="en-CA" dirty="0"/>
          </a:p>
          <a:p>
            <a:pPr lvl="1">
              <a:buFontTx/>
              <a:buChar char="-"/>
            </a:pPr>
            <a:endParaRPr lang="en-CA" dirty="0"/>
          </a:p>
          <a:p>
            <a:pPr lvl="1">
              <a:buFontTx/>
              <a:buChar char="-"/>
            </a:pPr>
            <a:endParaRPr lang="en-US" sz="1500" dirty="0"/>
          </a:p>
          <a:p>
            <a:pPr>
              <a:buFontTx/>
              <a:buChar char="-"/>
            </a:pPr>
            <a:endParaRPr lang="en-US" dirty="0"/>
          </a:p>
        </p:txBody>
      </p:sp>
      <p:sp>
        <p:nvSpPr>
          <p:cNvPr id="24" name="Title 1">
            <a:extLst>
              <a:ext uri="{FF2B5EF4-FFF2-40B4-BE49-F238E27FC236}">
                <a16:creationId xmlns:a16="http://schemas.microsoft.com/office/drawing/2014/main" id="{79EFD4CA-F69B-4970-A776-ACF5A66BB196}"/>
              </a:ext>
            </a:extLst>
          </p:cNvPr>
          <p:cNvSpPr txBox="1">
            <a:spLocks/>
          </p:cNvSpPr>
          <p:nvPr/>
        </p:nvSpPr>
        <p:spPr>
          <a:xfrm>
            <a:off x="389467" y="381000"/>
            <a:ext cx="11446933" cy="12107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CA" sz="3500" dirty="0">
                <a:solidFill>
                  <a:schemeClr val="accent1">
                    <a:lumMod val="75000"/>
                  </a:schemeClr>
                </a:solidFill>
              </a:rPr>
              <a:t>   1.3 - Feature Engineering Strategies </a:t>
            </a:r>
          </a:p>
        </p:txBody>
      </p:sp>
    </p:spTree>
    <p:extLst>
      <p:ext uri="{BB962C8B-B14F-4D97-AF65-F5344CB8AC3E}">
        <p14:creationId xmlns:p14="http://schemas.microsoft.com/office/powerpoint/2010/main" val="428804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AC4C2DC-2065-4449-B454-9F4CE1B68D8F}"/>
              </a:ext>
            </a:extLst>
          </p:cNvPr>
          <p:cNvSpPr>
            <a:spLocks noGrp="1"/>
          </p:cNvSpPr>
          <p:nvPr>
            <p:ph idx="1"/>
          </p:nvPr>
        </p:nvSpPr>
        <p:spPr>
          <a:xfrm>
            <a:off x="1066800" y="2103120"/>
            <a:ext cx="10058400" cy="3849624"/>
          </a:xfrm>
        </p:spPr>
        <p:txBody>
          <a:bodyPr>
            <a:normAutofit/>
          </a:bodyPr>
          <a:lstStyle/>
          <a:p>
            <a:pPr marL="342900" indent="-342900">
              <a:buFont typeface="+mj-lt"/>
              <a:buAutoNum type="arabicPeriod"/>
            </a:pPr>
            <a:r>
              <a:rPr lang="en-CA" b="1" dirty="0"/>
              <a:t>Vader</a:t>
            </a:r>
            <a:r>
              <a:rPr lang="en-CA" dirty="0"/>
              <a:t> (Valence Aware Dictionary and Sentiment Reasoner)</a:t>
            </a:r>
          </a:p>
          <a:p>
            <a:pPr lvl="1">
              <a:buFont typeface="Arial" panose="020B0604020202020204" pitchFamily="34" charset="0"/>
              <a:buChar char="•"/>
            </a:pPr>
            <a:r>
              <a:rPr lang="en-CA" dirty="0"/>
              <a:t>This is a sentiment analysis tool that uses a list of words (lexicon) labeled as positive or negative according to their semantics to compute textual feeling. It is specifically suitable for classifying sentiments expressed in social media.</a:t>
            </a:r>
          </a:p>
          <a:p>
            <a:pPr lvl="1">
              <a:buFont typeface="Arial" panose="020B0604020202020204" pitchFamily="34" charset="0"/>
              <a:buChar char="•"/>
            </a:pPr>
            <a:endParaRPr lang="en-CA" dirty="0"/>
          </a:p>
          <a:p>
            <a:pPr marL="342900" indent="-342900">
              <a:buFont typeface="+mj-lt"/>
              <a:buAutoNum type="arabicPeriod"/>
            </a:pPr>
            <a:r>
              <a:rPr lang="en-CA" b="1" dirty="0" err="1"/>
              <a:t>TextBlob</a:t>
            </a:r>
            <a:endParaRPr lang="en-CA" b="1" dirty="0"/>
          </a:p>
          <a:p>
            <a:pPr lvl="1">
              <a:buFont typeface="Arial" panose="020B0604020202020204" pitchFamily="34" charset="0"/>
              <a:buChar char="•"/>
            </a:pPr>
            <a:r>
              <a:rPr lang="en-CA" dirty="0" err="1"/>
              <a:t>Textblob</a:t>
            </a:r>
            <a:r>
              <a:rPr lang="en-CA" dirty="0"/>
              <a:t> is a python library for processing textual data. It provide a consistent API for common natural language processing tasks such as part-of-speech tagging, noun phrase extraction, sentiment analysis, etc. For sentiment analysis, </a:t>
            </a:r>
            <a:r>
              <a:rPr lang="en-CA" dirty="0" err="1"/>
              <a:t>Textblob</a:t>
            </a:r>
            <a:r>
              <a:rPr lang="en-CA" dirty="0"/>
              <a:t> consider words / phrases to assign polarity and averages to get the final score.</a:t>
            </a:r>
          </a:p>
          <a:p>
            <a:pPr lvl="1">
              <a:buFont typeface="Arial" panose="020B0604020202020204" pitchFamily="34" charset="0"/>
              <a:buChar char="•"/>
            </a:pPr>
            <a:endParaRPr lang="en-CA" dirty="0"/>
          </a:p>
          <a:p>
            <a:pPr marL="342900" indent="-342900">
              <a:buFont typeface="+mj-lt"/>
              <a:buAutoNum type="arabicPeriod"/>
            </a:pPr>
            <a:r>
              <a:rPr lang="en-CA" b="1" dirty="0"/>
              <a:t>Flair</a:t>
            </a:r>
          </a:p>
          <a:p>
            <a:pPr lvl="1">
              <a:buFont typeface="Arial" panose="020B0604020202020204" pitchFamily="34" charset="0"/>
              <a:buChar char="•"/>
            </a:pPr>
            <a:r>
              <a:rPr lang="en-CA" dirty="0"/>
              <a:t>Flair is also a powerful NLP library that provides many NLP models such as NER (named entity </a:t>
            </a:r>
            <a:r>
              <a:rPr lang="en-CA" dirty="0" err="1"/>
              <a:t>recognization</a:t>
            </a:r>
            <a:r>
              <a:rPr lang="en-CA" dirty="0"/>
              <a:t>), </a:t>
            </a:r>
            <a:r>
              <a:rPr lang="en-CA" dirty="0" err="1"/>
              <a:t>PoS</a:t>
            </a:r>
            <a:r>
              <a:rPr lang="en-CA" dirty="0"/>
              <a:t>, a text embedding library, sentiment analysis, etc. In this project, we use Flair as a pre-trained sentiment analysis. </a:t>
            </a:r>
          </a:p>
          <a:p>
            <a:pPr marL="274320" lvl="1" indent="0">
              <a:buNone/>
            </a:pPr>
            <a:endParaRPr lang="en-CA" dirty="0"/>
          </a:p>
          <a:p>
            <a:pPr lvl="1">
              <a:buFontTx/>
              <a:buChar char="-"/>
            </a:pPr>
            <a:endParaRPr lang="en-CA" dirty="0"/>
          </a:p>
          <a:p>
            <a:pPr lvl="1">
              <a:buFontTx/>
              <a:buChar char="-"/>
            </a:pPr>
            <a:endParaRPr lang="en-US" sz="1500" dirty="0"/>
          </a:p>
          <a:p>
            <a:pPr>
              <a:buFontTx/>
              <a:buChar char="-"/>
            </a:pPr>
            <a:endParaRPr lang="en-US" dirty="0"/>
          </a:p>
        </p:txBody>
      </p:sp>
      <p:sp>
        <p:nvSpPr>
          <p:cNvPr id="24" name="Title 1">
            <a:extLst>
              <a:ext uri="{FF2B5EF4-FFF2-40B4-BE49-F238E27FC236}">
                <a16:creationId xmlns:a16="http://schemas.microsoft.com/office/drawing/2014/main" id="{79EFD4CA-F69B-4970-A776-ACF5A66BB196}"/>
              </a:ext>
            </a:extLst>
          </p:cNvPr>
          <p:cNvSpPr txBox="1">
            <a:spLocks/>
          </p:cNvSpPr>
          <p:nvPr/>
        </p:nvSpPr>
        <p:spPr>
          <a:xfrm>
            <a:off x="389467" y="381000"/>
            <a:ext cx="11446933" cy="12107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CA" sz="3500" dirty="0">
                <a:solidFill>
                  <a:schemeClr val="accent1">
                    <a:lumMod val="75000"/>
                  </a:schemeClr>
                </a:solidFill>
              </a:rPr>
              <a:t>   1.4 - Sentiment Classification Pre-trained Models</a:t>
            </a:r>
          </a:p>
        </p:txBody>
      </p:sp>
    </p:spTree>
    <p:extLst>
      <p:ext uri="{BB962C8B-B14F-4D97-AF65-F5344CB8AC3E}">
        <p14:creationId xmlns:p14="http://schemas.microsoft.com/office/powerpoint/2010/main" val="3315100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hape, circle&#10;&#10;Description automatically generated">
            <a:extLst>
              <a:ext uri="{FF2B5EF4-FFF2-40B4-BE49-F238E27FC236}">
                <a16:creationId xmlns:a16="http://schemas.microsoft.com/office/drawing/2014/main" id="{6F337C0B-A9D9-4599-B4D9-62319C4D3BF0}"/>
              </a:ext>
            </a:extLst>
          </p:cNvPr>
          <p:cNvPicPr>
            <a:picLocks noGrp="1" noChangeAspect="1"/>
          </p:cNvPicPr>
          <p:nvPr>
            <p:ph sz="half" idx="1"/>
          </p:nvPr>
        </p:nvPicPr>
        <p:blipFill>
          <a:blip r:embed="rId2"/>
          <a:stretch>
            <a:fillRect/>
          </a:stretch>
        </p:blipFill>
        <p:spPr>
          <a:xfrm>
            <a:off x="922867" y="2779713"/>
            <a:ext cx="4077301" cy="1783820"/>
          </a:xfrm>
          <a:noFill/>
        </p:spPr>
      </p:pic>
      <p:sp>
        <p:nvSpPr>
          <p:cNvPr id="10" name="Content Placeholder 3">
            <a:extLst>
              <a:ext uri="{FF2B5EF4-FFF2-40B4-BE49-F238E27FC236}">
                <a16:creationId xmlns:a16="http://schemas.microsoft.com/office/drawing/2014/main" id="{5C456577-88C7-4DA3-859B-4E6AEB9E326A}"/>
              </a:ext>
            </a:extLst>
          </p:cNvPr>
          <p:cNvSpPr>
            <a:spLocks noGrp="1"/>
          </p:cNvSpPr>
          <p:nvPr>
            <p:ph sz="half" idx="2"/>
          </p:nvPr>
        </p:nvSpPr>
        <p:spPr>
          <a:xfrm>
            <a:off x="5283199" y="1837268"/>
            <a:ext cx="6180667" cy="4334932"/>
          </a:xfrm>
        </p:spPr>
        <p:txBody>
          <a:bodyPr>
            <a:normAutofit fontScale="92500" lnSpcReduction="10000"/>
          </a:bodyPr>
          <a:lstStyle/>
          <a:p>
            <a:pPr>
              <a:buFontTx/>
              <a:buChar char="-"/>
            </a:pPr>
            <a:endParaRPr lang="en-US" sz="1500" dirty="0"/>
          </a:p>
          <a:p>
            <a:pPr>
              <a:buFontTx/>
              <a:buChar char="-"/>
            </a:pPr>
            <a:r>
              <a:rPr lang="en-CA" sz="1500" dirty="0"/>
              <a:t>Sentiment analysis in short-term rental industry, especially Airbnb, is specific study case for this research.</a:t>
            </a:r>
          </a:p>
          <a:p>
            <a:pPr>
              <a:buFontTx/>
              <a:buChar char="-"/>
            </a:pPr>
            <a:endParaRPr lang="en-CA" sz="1500" dirty="0"/>
          </a:p>
          <a:p>
            <a:pPr>
              <a:buFontTx/>
              <a:buChar char="-"/>
            </a:pPr>
            <a:r>
              <a:rPr lang="en-US" sz="1500" dirty="0"/>
              <a:t>We use NLP to analyze the customers’ reviews or feedbacks to determine the customer attitude towards the rental services after staying to answer the business questions:</a:t>
            </a:r>
          </a:p>
          <a:p>
            <a:pPr lvl="1">
              <a:buFont typeface="Arial" panose="020B0604020202020204" pitchFamily="34" charset="0"/>
              <a:buChar char="•"/>
            </a:pPr>
            <a:r>
              <a:rPr lang="en-US" sz="1500" b="1" dirty="0"/>
              <a:t>How do they feel after staying? </a:t>
            </a:r>
          </a:p>
          <a:p>
            <a:pPr marL="274320" lvl="1" indent="0">
              <a:buNone/>
            </a:pPr>
            <a:r>
              <a:rPr lang="en-US" sz="1500" b="1" dirty="0"/>
              <a:t>    [Answer] – Positive / Negative / Neutral</a:t>
            </a:r>
          </a:p>
          <a:p>
            <a:pPr marL="274320" lvl="1" indent="0">
              <a:buNone/>
            </a:pPr>
            <a:endParaRPr lang="en-US" sz="1500" dirty="0"/>
          </a:p>
          <a:p>
            <a:pPr marL="0" indent="0">
              <a:buNone/>
            </a:pPr>
            <a:r>
              <a:rPr lang="en-US" sz="1500" dirty="0"/>
              <a:t>For further research:</a:t>
            </a:r>
          </a:p>
          <a:p>
            <a:pPr lvl="1">
              <a:buFont typeface="Arial" panose="020B0604020202020204" pitchFamily="34" charset="0"/>
              <a:buChar char="•"/>
            </a:pPr>
            <a:r>
              <a:rPr lang="en-US" sz="1500" dirty="0"/>
              <a:t>What details of their feedbacks?</a:t>
            </a:r>
          </a:p>
          <a:p>
            <a:pPr lvl="1">
              <a:buFont typeface="Arial" panose="020B0604020202020204" pitchFamily="34" charset="0"/>
              <a:buChar char="•"/>
            </a:pPr>
            <a:r>
              <a:rPr lang="en-US" sz="1500" dirty="0"/>
              <a:t>What are the good and bad rental features group by neighborhood?</a:t>
            </a:r>
          </a:p>
          <a:p>
            <a:pPr lvl="1">
              <a:buFont typeface="Arial" panose="020B0604020202020204" pitchFamily="34" charset="0"/>
              <a:buChar char="•"/>
            </a:pPr>
            <a:r>
              <a:rPr lang="en-US" sz="1500" dirty="0"/>
              <a:t>What topics are mostly mentioned in the customer reviews.</a:t>
            </a:r>
          </a:p>
          <a:p>
            <a:pPr lvl="1">
              <a:buFont typeface="Arial" panose="020B0604020202020204" pitchFamily="34" charset="0"/>
              <a:buChar char="•"/>
            </a:pPr>
            <a:r>
              <a:rPr lang="en-US" sz="1500" dirty="0" err="1"/>
              <a:t>etc</a:t>
            </a:r>
            <a:endParaRPr lang="en-US" sz="1500" dirty="0"/>
          </a:p>
          <a:p>
            <a:pPr lvl="1">
              <a:buFont typeface="Arial" panose="020B0604020202020204" pitchFamily="34" charset="0"/>
              <a:buChar char="•"/>
            </a:pPr>
            <a:endParaRPr lang="en-US" dirty="0"/>
          </a:p>
        </p:txBody>
      </p:sp>
      <p:sp>
        <p:nvSpPr>
          <p:cNvPr id="7" name="Title 1">
            <a:extLst>
              <a:ext uri="{FF2B5EF4-FFF2-40B4-BE49-F238E27FC236}">
                <a16:creationId xmlns:a16="http://schemas.microsoft.com/office/drawing/2014/main" id="{D141C415-65B3-4161-A61C-97A8C381631E}"/>
              </a:ext>
            </a:extLst>
          </p:cNvPr>
          <p:cNvSpPr>
            <a:spLocks noGrp="1"/>
          </p:cNvSpPr>
          <p:nvPr>
            <p:ph type="title"/>
          </p:nvPr>
        </p:nvSpPr>
        <p:spPr>
          <a:xfrm>
            <a:off x="389467" y="381000"/>
            <a:ext cx="11446933" cy="1210733"/>
          </a:xfrm>
        </p:spPr>
        <p:txBody>
          <a:bodyPr>
            <a:normAutofit/>
          </a:bodyPr>
          <a:lstStyle/>
          <a:p>
            <a:r>
              <a:rPr lang="en-CA" sz="3500" dirty="0">
                <a:solidFill>
                  <a:schemeClr val="accent1">
                    <a:lumMod val="75000"/>
                  </a:schemeClr>
                </a:solidFill>
              </a:rPr>
              <a:t>   2. Case study:</a:t>
            </a:r>
            <a:br>
              <a:rPr lang="en-CA" sz="3500" dirty="0">
                <a:solidFill>
                  <a:schemeClr val="accent1">
                    <a:lumMod val="75000"/>
                  </a:schemeClr>
                </a:solidFill>
              </a:rPr>
            </a:br>
            <a:r>
              <a:rPr lang="en-CA" sz="3500" dirty="0">
                <a:solidFill>
                  <a:schemeClr val="accent1">
                    <a:lumMod val="75000"/>
                  </a:schemeClr>
                </a:solidFill>
              </a:rPr>
              <a:t>	Sentiment Analysis in short-term rental industry</a:t>
            </a:r>
          </a:p>
        </p:txBody>
      </p:sp>
    </p:spTree>
    <p:extLst>
      <p:ext uri="{BB962C8B-B14F-4D97-AF65-F5344CB8AC3E}">
        <p14:creationId xmlns:p14="http://schemas.microsoft.com/office/powerpoint/2010/main" val="2256279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31CE3-F748-4585-B909-7C2E58A409EB}"/>
              </a:ext>
            </a:extLst>
          </p:cNvPr>
          <p:cNvSpPr>
            <a:spLocks noGrp="1"/>
          </p:cNvSpPr>
          <p:nvPr>
            <p:ph idx="1"/>
          </p:nvPr>
        </p:nvSpPr>
        <p:spPr/>
        <p:txBody>
          <a:bodyPr>
            <a:normAutofit/>
          </a:bodyPr>
          <a:lstStyle/>
          <a:p>
            <a:pPr>
              <a:buFont typeface="Wingdings" panose="05000000000000000000" pitchFamily="2" charset="2"/>
              <a:buChar char="v"/>
            </a:pPr>
            <a:r>
              <a:rPr lang="en-CA" b="1" dirty="0"/>
              <a:t>Goals</a:t>
            </a:r>
          </a:p>
          <a:p>
            <a:pPr lvl="1">
              <a:buFont typeface="Arial" panose="020B0604020202020204" pitchFamily="34" charset="0"/>
              <a:buChar char="•"/>
            </a:pPr>
            <a:r>
              <a:rPr lang="en-CA" sz="1500" dirty="0"/>
              <a:t>Research Natural Language Processing </a:t>
            </a:r>
          </a:p>
          <a:p>
            <a:pPr lvl="1">
              <a:buFont typeface="Arial" panose="020B0604020202020204" pitchFamily="34" charset="0"/>
              <a:buChar char="•"/>
            </a:pPr>
            <a:r>
              <a:rPr lang="en-CA" sz="1500" dirty="0"/>
              <a:t>Build a sentiment classification model to predict emotion of the customers’ reviews / feedbacks in rental industry.</a:t>
            </a:r>
          </a:p>
          <a:p>
            <a:pPr lvl="1">
              <a:buFont typeface="Arial" panose="020B0604020202020204" pitchFamily="34" charset="0"/>
              <a:buChar char="•"/>
            </a:pPr>
            <a:endParaRPr lang="en-CA" sz="1500" dirty="0"/>
          </a:p>
          <a:p>
            <a:pPr>
              <a:buFont typeface="Wingdings" panose="05000000000000000000" pitchFamily="2" charset="2"/>
              <a:buChar char="v"/>
            </a:pPr>
            <a:r>
              <a:rPr lang="en-CA" b="1" dirty="0"/>
              <a:t>Scope</a:t>
            </a:r>
          </a:p>
          <a:p>
            <a:pPr lvl="1">
              <a:buFont typeface="Arial" panose="020B0604020202020204" pitchFamily="34" charset="0"/>
              <a:buChar char="•"/>
            </a:pPr>
            <a:r>
              <a:rPr lang="en-CA" sz="1500" dirty="0"/>
              <a:t>English language processing only</a:t>
            </a:r>
          </a:p>
          <a:p>
            <a:pPr marL="274320" lvl="1" indent="0">
              <a:buNone/>
            </a:pPr>
            <a:endParaRPr lang="en-CA" sz="1500" dirty="0"/>
          </a:p>
          <a:p>
            <a:pPr lvl="1">
              <a:buFont typeface="Arial" panose="020B0604020202020204" pitchFamily="34" charset="0"/>
              <a:buChar char="•"/>
            </a:pPr>
            <a:endParaRPr lang="en-CA" sz="1500" dirty="0"/>
          </a:p>
        </p:txBody>
      </p:sp>
      <p:sp>
        <p:nvSpPr>
          <p:cNvPr id="6" name="Title 1">
            <a:extLst>
              <a:ext uri="{FF2B5EF4-FFF2-40B4-BE49-F238E27FC236}">
                <a16:creationId xmlns:a16="http://schemas.microsoft.com/office/drawing/2014/main" id="{4516652C-A6B9-48E0-AEB1-889009DA6557}"/>
              </a:ext>
            </a:extLst>
          </p:cNvPr>
          <p:cNvSpPr>
            <a:spLocks noGrp="1"/>
          </p:cNvSpPr>
          <p:nvPr>
            <p:ph type="title"/>
          </p:nvPr>
        </p:nvSpPr>
        <p:spPr>
          <a:xfrm>
            <a:off x="389467" y="381000"/>
            <a:ext cx="11446933" cy="1210733"/>
          </a:xfrm>
        </p:spPr>
        <p:txBody>
          <a:bodyPr>
            <a:normAutofit/>
          </a:bodyPr>
          <a:lstStyle/>
          <a:p>
            <a:r>
              <a:rPr lang="en-CA" sz="3500" dirty="0">
                <a:solidFill>
                  <a:schemeClr val="accent1">
                    <a:lumMod val="75000"/>
                  </a:schemeClr>
                </a:solidFill>
              </a:rPr>
              <a:t>   3. Goals and Scope of project</a:t>
            </a:r>
          </a:p>
        </p:txBody>
      </p:sp>
    </p:spTree>
    <p:extLst>
      <p:ext uri="{BB962C8B-B14F-4D97-AF65-F5344CB8AC3E}">
        <p14:creationId xmlns:p14="http://schemas.microsoft.com/office/powerpoint/2010/main" val="216401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89D29-3C79-4707-BC37-B9C4BCFE0A8C}"/>
              </a:ext>
            </a:extLst>
          </p:cNvPr>
          <p:cNvSpPr>
            <a:spLocks noGrp="1"/>
          </p:cNvSpPr>
          <p:nvPr>
            <p:ph type="title"/>
          </p:nvPr>
        </p:nvSpPr>
        <p:spPr>
          <a:xfrm>
            <a:off x="389467" y="381000"/>
            <a:ext cx="11446933" cy="1210733"/>
          </a:xfrm>
        </p:spPr>
        <p:txBody>
          <a:bodyPr>
            <a:normAutofit/>
          </a:bodyPr>
          <a:lstStyle/>
          <a:p>
            <a:r>
              <a:rPr lang="en-CA" sz="3500" dirty="0">
                <a:solidFill>
                  <a:schemeClr val="accent1">
                    <a:lumMod val="75000"/>
                  </a:schemeClr>
                </a:solidFill>
              </a:rPr>
              <a:t>   4. Steps of sentiment analysis problem</a:t>
            </a:r>
          </a:p>
        </p:txBody>
      </p:sp>
      <p:graphicFrame>
        <p:nvGraphicFramePr>
          <p:cNvPr id="6" name="Content Placeholder 5">
            <a:extLst>
              <a:ext uri="{FF2B5EF4-FFF2-40B4-BE49-F238E27FC236}">
                <a16:creationId xmlns:a16="http://schemas.microsoft.com/office/drawing/2014/main" id="{596575CF-B6A0-4C2A-8645-B1AD064B7150}"/>
              </a:ext>
            </a:extLst>
          </p:cNvPr>
          <p:cNvGraphicFramePr>
            <a:graphicFrameLocks noGrp="1"/>
          </p:cNvGraphicFramePr>
          <p:nvPr>
            <p:ph idx="1"/>
            <p:extLst>
              <p:ext uri="{D42A27DB-BD31-4B8C-83A1-F6EECF244321}">
                <p14:modId xmlns:p14="http://schemas.microsoft.com/office/powerpoint/2010/main" val="1381825466"/>
              </p:ext>
            </p:extLst>
          </p:nvPr>
        </p:nvGraphicFramePr>
        <p:xfrm>
          <a:off x="1066800" y="2178939"/>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3145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documentManagement/types"/>
    <ds:schemaRef ds:uri="16c05727-aa75-4e4a-9b5f-8a80a1165891"/>
    <ds:schemaRef ds:uri="http://purl.org/dc/elements/1.1/"/>
    <ds:schemaRef ds:uri="http://purl.org/dc/terms/"/>
    <ds:schemaRef ds:uri="http://www.w3.org/XML/1998/namespace"/>
    <ds:schemaRef ds:uri="http://schemas.microsoft.com/office/infopath/2007/PartnerControls"/>
    <ds:schemaRef ds:uri="http://purl.org/dc/dcmitype/"/>
    <ds:schemaRef ds:uri="http://schemas.openxmlformats.org/package/2006/metadata/core-propertie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1257</TotalTime>
  <Words>1245</Words>
  <Application>Microsoft Office PowerPoint</Application>
  <PresentationFormat>Widescreen</PresentationFormat>
  <Paragraphs>135</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Courier New</vt:lpstr>
      <vt:lpstr>Garamond</vt:lpstr>
      <vt:lpstr>Wingdings</vt:lpstr>
      <vt:lpstr>SavonVTI</vt:lpstr>
      <vt:lpstr>     DAB402 Capstone Project  Topic  SENTIMENT ANALYSIS IN SHORT-TERM RENTAL INDUSTRY </vt:lpstr>
      <vt:lpstr>Agenda</vt:lpstr>
      <vt:lpstr>PowerPoint Presentation</vt:lpstr>
      <vt:lpstr>PowerPoint Presentation</vt:lpstr>
      <vt:lpstr>PowerPoint Presentation</vt:lpstr>
      <vt:lpstr>PowerPoint Presentation</vt:lpstr>
      <vt:lpstr>   2. Case study:  Sentiment Analysis in short-term rental industry</vt:lpstr>
      <vt:lpstr>   3. Goals and Scope of project</vt:lpstr>
      <vt:lpstr>   4. Steps of sentiment analysis problem</vt:lpstr>
      <vt:lpstr>4.1 – Labelling raw data</vt:lpstr>
      <vt:lpstr>4.2 – Text Processing</vt:lpstr>
      <vt:lpstr> 4.3 – Feature Engineering &amp; Predictive Models</vt:lpstr>
      <vt:lpstr>   5. Evaluation &amp; Conclusion</vt:lpstr>
      <vt:lpstr>   6. Challenging</vt:lpstr>
      <vt:lpstr>   7.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DAB402 Capstone Project  Topic  SENTIMENT ANALYSIS IN SHORT-TERM RENTAL INDUSTRY</dc:title>
  <dc:creator>Trang Bui</dc:creator>
  <cp:lastModifiedBy>Trang Bui</cp:lastModifiedBy>
  <cp:revision>125</cp:revision>
  <dcterms:created xsi:type="dcterms:W3CDTF">2021-02-28T22:27:42Z</dcterms:created>
  <dcterms:modified xsi:type="dcterms:W3CDTF">2021-04-09T06:54:54Z</dcterms:modified>
</cp:coreProperties>
</file>