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92" r:id="rId5"/>
    <p:sldId id="299" r:id="rId6"/>
    <p:sldId id="297" r:id="rId7"/>
    <p:sldId id="301" r:id="rId8"/>
    <p:sldId id="261" r:id="rId9"/>
    <p:sldId id="298" r:id="rId10"/>
    <p:sldId id="276" r:id="rId11"/>
    <p:sldId id="293" r:id="rId12"/>
    <p:sldId id="300" r:id="rId13"/>
    <p:sldId id="295" r:id="rId14"/>
    <p:sldId id="302" r:id="rId15"/>
    <p:sldId id="28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4400"/>
    <a:srgbClr val="446992"/>
    <a:srgbClr val="AEC2D8"/>
    <a:srgbClr val="98432A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839" autoAdjust="0"/>
  </p:normalViewPr>
  <p:slideViewPr>
    <p:cSldViewPr snapToGrid="0" showGuides="1">
      <p:cViewPr varScale="1">
        <p:scale>
          <a:sx n="67" d="100"/>
          <a:sy n="67" d="100"/>
        </p:scale>
        <p:origin x="858" y="72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0D2594CA-29C5-062F-2EA7-C593B096C6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E04BB896-BA64-B358-A066-15B96D23BC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EFA2818-7747-F326-294F-EEAC9BEF6E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E0F0-B7F9-756A-3EA4-2114B75370E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CF20C-6BCC-41A4-8C16-5A346425718D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161C21F-108C-0F07-CDDD-AFB8DDBF6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07CBA7-2A1E-725E-35DA-D1CFF08EC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0679C-80C7-4E7D-9614-ABA41C5B285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8159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37746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093800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18182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292" y="731520"/>
            <a:ext cx="5029200" cy="32918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 noProof="0"/>
              <a:t>Haga clic para modificar el estilo de título del patrón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168533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60894" y="4172084"/>
            <a:ext cx="4912598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s-ES" altLang="zh-CN" noProof="0"/>
              <a:t>Haga clic para modificar los estilos de texto del patrón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86721E85-C7DE-A05F-D33D-97CAF161E33A}"/>
              </a:ext>
            </a:extLst>
          </p:cNvPr>
          <p:cNvSpPr/>
          <p:nvPr userDrawn="1"/>
        </p:nvSpPr>
        <p:spPr>
          <a:xfrm>
            <a:off x="0" y="2860787"/>
            <a:ext cx="2004570" cy="3676532"/>
          </a:xfrm>
          <a:custGeom>
            <a:avLst/>
            <a:gdLst>
              <a:gd name="connsiteX0" fmla="*/ 417538 w 2004570"/>
              <a:gd name="connsiteY0" fmla="*/ 0 h 3676532"/>
              <a:gd name="connsiteX1" fmla="*/ 2004570 w 2004570"/>
              <a:gd name="connsiteY1" fmla="*/ 925683 h 3676532"/>
              <a:gd name="connsiteX2" fmla="*/ 2004570 w 2004570"/>
              <a:gd name="connsiteY2" fmla="*/ 2763949 h 3676532"/>
              <a:gd name="connsiteX3" fmla="*/ 413202 w 2004570"/>
              <a:gd name="connsiteY3" fmla="*/ 3676532 h 3676532"/>
              <a:gd name="connsiteX4" fmla="*/ 0 w 2004570"/>
              <a:gd name="connsiteY4" fmla="*/ 3439338 h 3676532"/>
              <a:gd name="connsiteX5" fmla="*/ 0 w 2004570"/>
              <a:gd name="connsiteY5" fmla="*/ 24107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570" h="3676532">
                <a:moveTo>
                  <a:pt x="417538" y="0"/>
                </a:moveTo>
                <a:lnTo>
                  <a:pt x="2004570" y="925683"/>
                </a:lnTo>
                <a:lnTo>
                  <a:pt x="2004570" y="2763949"/>
                </a:lnTo>
                <a:lnTo>
                  <a:pt x="413202" y="3676532"/>
                </a:lnTo>
                <a:lnTo>
                  <a:pt x="0" y="3439338"/>
                </a:lnTo>
                <a:lnTo>
                  <a:pt x="0" y="2410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657773" y="5253270"/>
            <a:ext cx="1710765" cy="1621875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275432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576" y="1499616"/>
            <a:ext cx="7955280" cy="1335024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FF81D2-C0B4-3B82-8DF6-D10CC07C441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465576" y="3108960"/>
            <a:ext cx="4572000" cy="3108960"/>
          </a:xfrm>
        </p:spPr>
        <p:txBody>
          <a:bodyPr/>
          <a:lstStyle>
            <a:lvl1pPr marL="512064" indent="-512064">
              <a:buFont typeface="+mj-lt"/>
              <a:buAutoNum type="arabicPeriod"/>
              <a:defRPr sz="1800"/>
            </a:lvl1pPr>
            <a:lvl2pPr marL="1097280" indent="-512064">
              <a:buFont typeface="+mj-lt"/>
              <a:buAutoNum type="alphaLcPeriod"/>
              <a:defRPr sz="1800"/>
            </a:lvl2pPr>
            <a:lvl3pPr marL="1645920" indent="-512064">
              <a:buFont typeface="+mj-lt"/>
              <a:buAutoNum type="romanLcPeriod"/>
              <a:defRPr sz="1800"/>
            </a:lvl3pPr>
            <a:lvl4pPr marL="2194560" indent="-512064">
              <a:buFont typeface="+mj-lt"/>
              <a:buAutoNum type="arabicParenR"/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90F721-56C7-251D-948D-11769609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0" y="3108960"/>
            <a:ext cx="3017520" cy="310896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4E8A0-C02C-2322-50C1-50080A793F84}"/>
              </a:ext>
            </a:extLst>
          </p:cNvPr>
          <p:cNvSpPr>
            <a:spLocks noGrp="1"/>
          </p:cNvSpPr>
          <p:nvPr>
            <p:ph type="ftr" sz="quarter" idx="41"/>
          </p:nvPr>
        </p:nvSpPr>
        <p:spPr>
          <a:xfrm>
            <a:off x="3465576" y="6217920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 dirty="0"/>
          </a:p>
        </p:txBody>
      </p:sp>
      <p:sp>
        <p:nvSpPr>
          <p:cNvPr id="2" name="Freeform: Shape 12">
            <a:extLst>
              <a:ext uri="{FF2B5EF4-FFF2-40B4-BE49-F238E27FC236}">
                <a16:creationId xmlns:a16="http://schemas.microsoft.com/office/drawing/2014/main" id="{0750FD92-E143-4402-D455-30DC417CBDBE}"/>
              </a:ext>
            </a:extLst>
          </p:cNvPr>
          <p:cNvSpPr/>
          <p:nvPr userDrawn="1"/>
        </p:nvSpPr>
        <p:spPr>
          <a:xfrm>
            <a:off x="1198465" y="958947"/>
            <a:ext cx="1544735" cy="174369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B13E9E2-D67B-E75B-D60D-CE3782A4FC67}"/>
              </a:ext>
            </a:extLst>
          </p:cNvPr>
          <p:cNvSpPr/>
          <p:nvPr userDrawn="1"/>
        </p:nvSpPr>
        <p:spPr>
          <a:xfrm>
            <a:off x="326738" y="0"/>
            <a:ext cx="1544359" cy="1254845"/>
          </a:xfrm>
          <a:custGeom>
            <a:avLst/>
            <a:gdLst>
              <a:gd name="connsiteX0" fmla="*/ 0 w 1544359"/>
              <a:gd name="connsiteY0" fmla="*/ 0 h 1254845"/>
              <a:gd name="connsiteX1" fmla="*/ 1544359 w 1544359"/>
              <a:gd name="connsiteY1" fmla="*/ 0 h 1254845"/>
              <a:gd name="connsiteX2" fmla="*/ 1543519 w 1544359"/>
              <a:gd name="connsiteY2" fmla="*/ 822090 h 1254845"/>
              <a:gd name="connsiteX3" fmla="*/ 772206 w 1544359"/>
              <a:gd name="connsiteY3" fmla="*/ 1254845 h 1254845"/>
              <a:gd name="connsiteX4" fmla="*/ 0 w 1544359"/>
              <a:gd name="connsiteY4" fmla="*/ 822027 h 1254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59" h="1254845">
                <a:moveTo>
                  <a:pt x="0" y="0"/>
                </a:moveTo>
                <a:lnTo>
                  <a:pt x="1544359" y="0"/>
                </a:lnTo>
                <a:lnTo>
                  <a:pt x="1543519" y="822090"/>
                </a:lnTo>
                <a:lnTo>
                  <a:pt x="772206" y="1254845"/>
                </a:lnTo>
                <a:lnTo>
                  <a:pt x="0" y="82202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Hexagon 21">
            <a:extLst>
              <a:ext uri="{FF2B5EF4-FFF2-40B4-BE49-F238E27FC236}">
                <a16:creationId xmlns:a16="http://schemas.microsoft.com/office/drawing/2014/main" id="{AA088CB3-68C2-8BF7-640B-511D7AD708D4}"/>
              </a:ext>
            </a:extLst>
          </p:cNvPr>
          <p:cNvSpPr/>
          <p:nvPr userDrawn="1"/>
        </p:nvSpPr>
        <p:spPr>
          <a:xfrm>
            <a:off x="2757266" y="2493385"/>
            <a:ext cx="1467568" cy="1305975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rgbClr val="D84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Hexagon 28">
            <a:extLst>
              <a:ext uri="{FF2B5EF4-FFF2-40B4-BE49-F238E27FC236}">
                <a16:creationId xmlns:a16="http://schemas.microsoft.com/office/drawing/2014/main" id="{E4EF439B-1CC3-CA39-B62A-E54F83ED70D2}"/>
              </a:ext>
            </a:extLst>
          </p:cNvPr>
          <p:cNvSpPr/>
          <p:nvPr userDrawn="1"/>
        </p:nvSpPr>
        <p:spPr>
          <a:xfrm>
            <a:off x="396269" y="251164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Hexagon 21">
            <a:extLst>
              <a:ext uri="{FF2B5EF4-FFF2-40B4-BE49-F238E27FC236}">
                <a16:creationId xmlns:a16="http://schemas.microsoft.com/office/drawing/2014/main" id="{A38FF139-88E9-67A9-6010-4EDFB851076B}"/>
              </a:ext>
            </a:extLst>
          </p:cNvPr>
          <p:cNvSpPr/>
          <p:nvPr userDrawn="1"/>
        </p:nvSpPr>
        <p:spPr>
          <a:xfrm>
            <a:off x="5150156" y="5261378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Hexagon 21">
            <a:extLst>
              <a:ext uri="{FF2B5EF4-FFF2-40B4-BE49-F238E27FC236}">
                <a16:creationId xmlns:a16="http://schemas.microsoft.com/office/drawing/2014/main" id="{99956147-4454-5EA6-FC9C-94C08EE35F28}"/>
              </a:ext>
            </a:extLst>
          </p:cNvPr>
          <p:cNvSpPr/>
          <p:nvPr userDrawn="1"/>
        </p:nvSpPr>
        <p:spPr>
          <a:xfrm>
            <a:off x="3948599" y="3206642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0" y="731520"/>
            <a:ext cx="5394960" cy="2103120"/>
          </a:xfrm>
        </p:spPr>
        <p:txBody>
          <a:bodyPr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35040" y="3108960"/>
            <a:ext cx="5394960" cy="187979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s-ES" altLang="zh-CN"/>
              <a:t>Haga clic para modificar los estilos de texto del patrón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429000"/>
            <a:ext cx="4206240" cy="2377440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s-ES" noProof="0"/>
              <a:t>Haga clic para modificar el estilo de título del patrón</a:t>
            </a:r>
            <a:endParaRPr lang="en-US" noProof="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3CCCCFD-E0FE-BDB7-CF9D-FCA345E6BA5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5394325" y="3429000"/>
            <a:ext cx="3475038" cy="2378075"/>
          </a:xfrm>
        </p:spPr>
        <p:txBody>
          <a:bodyPr anchor="ctr"/>
          <a:lstStyle>
            <a:lvl1pPr marL="347472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4C8F37E-3F74-F3FA-C9D8-7083DF2BBECC}"/>
              </a:ext>
            </a:extLst>
          </p:cNvPr>
          <p:cNvSpPr/>
          <p:nvPr userDrawn="1"/>
        </p:nvSpPr>
        <p:spPr>
          <a:xfrm>
            <a:off x="7325349" y="0"/>
            <a:ext cx="1911968" cy="866964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B905CE6-1C2F-E053-4D14-6B86F4EFDC10}"/>
              </a:ext>
            </a:extLst>
          </p:cNvPr>
          <p:cNvSpPr/>
          <p:nvPr userDrawn="1"/>
        </p:nvSpPr>
        <p:spPr>
          <a:xfrm>
            <a:off x="9416816" y="0"/>
            <a:ext cx="1911968" cy="866964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12">
            <a:extLst>
              <a:ext uri="{FF2B5EF4-FFF2-40B4-BE49-F238E27FC236}">
                <a16:creationId xmlns:a16="http://schemas.microsoft.com/office/drawing/2014/main" id="{0B2D3BF4-495E-23C2-9911-15BC9E0D8EA7}"/>
              </a:ext>
            </a:extLst>
          </p:cNvPr>
          <p:cNvSpPr/>
          <p:nvPr userDrawn="1"/>
        </p:nvSpPr>
        <p:spPr>
          <a:xfrm>
            <a:off x="1571157" y="505838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2629C19-89EB-BC19-9230-7F7675E16EFF}"/>
              </a:ext>
            </a:extLst>
          </p:cNvPr>
          <p:cNvSpPr/>
          <p:nvPr userDrawn="1"/>
        </p:nvSpPr>
        <p:spPr>
          <a:xfrm>
            <a:off x="521034" y="0"/>
            <a:ext cx="1911968" cy="866964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81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464" y="731520"/>
            <a:ext cx="5029200" cy="3291840"/>
          </a:xfrm>
        </p:spPr>
        <p:txBody>
          <a:bodyPr anchor="b">
            <a:normAutofit/>
          </a:bodyPr>
          <a:lstStyle/>
          <a:p>
            <a:r>
              <a:rPr lang="es-ES" noProof="0"/>
              <a:t>Haga clic para modificar el estilo de título del patrón</a:t>
            </a:r>
            <a:endParaRPr lang="en-US" noProof="0" dirty="0"/>
          </a:p>
        </p:txBody>
      </p: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17336" y="4172084"/>
            <a:ext cx="4910328" cy="10058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s-ES" altLang="zh-CN" noProof="0"/>
              <a:t>Haga clic para modificar los estilos de texto del patrón</a:t>
            </a:r>
          </a:p>
        </p:txBody>
      </p:sp>
      <p:sp>
        <p:nvSpPr>
          <p:cNvPr id="2" name="Freeform: Shape 5">
            <a:extLst>
              <a:ext uri="{FF2B5EF4-FFF2-40B4-BE49-F238E27FC236}">
                <a16:creationId xmlns:a16="http://schemas.microsoft.com/office/drawing/2014/main" id="{B17C1EC9-3787-8D41-B5F1-BF16FD5C7ACB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Freeform: Shape 6">
            <a:extLst>
              <a:ext uri="{FF2B5EF4-FFF2-40B4-BE49-F238E27FC236}">
                <a16:creationId xmlns:a16="http://schemas.microsoft.com/office/drawing/2014/main" id="{E945D8B2-8BED-B43F-8D56-AB19D0D29970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noProof="0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3853EA5E-735A-20F3-684A-C0AD030EC2D4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Freeform: Shape 11">
            <a:extLst>
              <a:ext uri="{FF2B5EF4-FFF2-40B4-BE49-F238E27FC236}">
                <a16:creationId xmlns:a16="http://schemas.microsoft.com/office/drawing/2014/main" id="{75DB4848-0824-8316-ED27-44DF37AD6F3D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cxnSp>
        <p:nvCxnSpPr>
          <p:cNvPr id="7" name="Straight Connector 2">
            <a:extLst>
              <a:ext uri="{FF2B5EF4-FFF2-40B4-BE49-F238E27FC236}">
                <a16:creationId xmlns:a16="http://schemas.microsoft.com/office/drawing/2014/main" id="{8784B377-2FE4-4091-C29F-46938ECFA73E}"/>
              </a:ext>
            </a:extLst>
          </p:cNvPr>
          <p:cNvCxnSpPr/>
          <p:nvPr userDrawn="1"/>
        </p:nvCxnSpPr>
        <p:spPr>
          <a:xfrm>
            <a:off x="5998709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61204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0F9CA-E84D-E159-524A-398712EC6AFE}"/>
              </a:ext>
            </a:extLst>
          </p:cNvPr>
          <p:cNvGrpSpPr/>
          <p:nvPr userDrawn="1"/>
        </p:nvGrpSpPr>
        <p:grpSpPr>
          <a:xfrm>
            <a:off x="879765" y="-10376"/>
            <a:ext cx="10794247" cy="1864808"/>
            <a:chOff x="879765" y="-10376"/>
            <a:chExt cx="10794247" cy="1864808"/>
          </a:xfrm>
        </p:grpSpPr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7674207A-3643-0D40-E3B5-F11FCACBAA74}"/>
                </a:ext>
              </a:extLst>
            </p:cNvPr>
            <p:cNvSpPr/>
            <p:nvPr/>
          </p:nvSpPr>
          <p:spPr>
            <a:xfrm>
              <a:off x="8893126" y="351937"/>
              <a:ext cx="1331054" cy="1502495"/>
            </a:xfrm>
            <a:custGeom>
              <a:avLst/>
              <a:gdLst>
                <a:gd name="connsiteX0" fmla="*/ 2187388 w 4398682"/>
                <a:gd name="connsiteY0" fmla="*/ 0 h 5032188"/>
                <a:gd name="connsiteX1" fmla="*/ 4386729 w 4398682"/>
                <a:gd name="connsiteY1" fmla="*/ 1261035 h 5032188"/>
                <a:gd name="connsiteX2" fmla="*/ 4398682 w 4398682"/>
                <a:gd name="connsiteY2" fmla="*/ 3789083 h 5032188"/>
                <a:gd name="connsiteX3" fmla="*/ 2193365 w 4398682"/>
                <a:gd name="connsiteY3" fmla="*/ 5032188 h 5032188"/>
                <a:gd name="connsiteX4" fmla="*/ 0 w 4398682"/>
                <a:gd name="connsiteY4" fmla="*/ 3783106 h 5032188"/>
                <a:gd name="connsiteX5" fmla="*/ 0 w 4398682"/>
                <a:gd name="connsiteY5" fmla="*/ 1267012 h 5032188"/>
                <a:gd name="connsiteX6" fmla="*/ 2187388 w 4398682"/>
                <a:gd name="connsiteY6" fmla="*/ 0 h 5032188"/>
                <a:gd name="connsiteX0" fmla="*/ 2187388 w 4387647"/>
                <a:gd name="connsiteY0" fmla="*/ 0 h 5032188"/>
                <a:gd name="connsiteX1" fmla="*/ 4386729 w 4387647"/>
                <a:gd name="connsiteY1" fmla="*/ 1261035 h 5032188"/>
                <a:gd name="connsiteX2" fmla="*/ 4384192 w 4387647"/>
                <a:gd name="connsiteY2" fmla="*/ 3783287 h 5032188"/>
                <a:gd name="connsiteX3" fmla="*/ 2193365 w 4387647"/>
                <a:gd name="connsiteY3" fmla="*/ 5032188 h 5032188"/>
                <a:gd name="connsiteX4" fmla="*/ 0 w 4387647"/>
                <a:gd name="connsiteY4" fmla="*/ 3783106 h 5032188"/>
                <a:gd name="connsiteX5" fmla="*/ 0 w 4387647"/>
                <a:gd name="connsiteY5" fmla="*/ 1267012 h 5032188"/>
                <a:gd name="connsiteX6" fmla="*/ 2187388 w 4387647"/>
                <a:gd name="connsiteY6" fmla="*/ 0 h 503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87647" h="5032188">
                  <a:moveTo>
                    <a:pt x="2187388" y="0"/>
                  </a:moveTo>
                  <a:lnTo>
                    <a:pt x="4386729" y="1261035"/>
                  </a:lnTo>
                  <a:cubicBezTo>
                    <a:pt x="4390713" y="2103718"/>
                    <a:pt x="4380208" y="2940604"/>
                    <a:pt x="4384192" y="3783287"/>
                  </a:cubicBezTo>
                  <a:lnTo>
                    <a:pt x="2193365" y="5032188"/>
                  </a:lnTo>
                  <a:lnTo>
                    <a:pt x="0" y="3783106"/>
                  </a:lnTo>
                  <a:lnTo>
                    <a:pt x="0" y="1267012"/>
                  </a:lnTo>
                  <a:lnTo>
                    <a:pt x="2187388" y="0"/>
                  </a:lnTo>
                  <a:close/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9619B847-88FE-63C2-96AC-161C08F5934F}"/>
                </a:ext>
              </a:extLst>
            </p:cNvPr>
            <p:cNvSpPr/>
            <p:nvPr/>
          </p:nvSpPr>
          <p:spPr>
            <a:xfrm>
              <a:off x="5985740" y="345168"/>
              <a:ext cx="1331054" cy="1502495"/>
            </a:xfrm>
            <a:custGeom>
              <a:avLst/>
              <a:gdLst>
                <a:gd name="connsiteX0" fmla="*/ 2187388 w 4398682"/>
                <a:gd name="connsiteY0" fmla="*/ 0 h 5032188"/>
                <a:gd name="connsiteX1" fmla="*/ 4386729 w 4398682"/>
                <a:gd name="connsiteY1" fmla="*/ 1261035 h 5032188"/>
                <a:gd name="connsiteX2" fmla="*/ 4398682 w 4398682"/>
                <a:gd name="connsiteY2" fmla="*/ 3789083 h 5032188"/>
                <a:gd name="connsiteX3" fmla="*/ 2193365 w 4398682"/>
                <a:gd name="connsiteY3" fmla="*/ 5032188 h 5032188"/>
                <a:gd name="connsiteX4" fmla="*/ 0 w 4398682"/>
                <a:gd name="connsiteY4" fmla="*/ 3783106 h 5032188"/>
                <a:gd name="connsiteX5" fmla="*/ 0 w 4398682"/>
                <a:gd name="connsiteY5" fmla="*/ 1267012 h 5032188"/>
                <a:gd name="connsiteX6" fmla="*/ 2187388 w 4398682"/>
                <a:gd name="connsiteY6" fmla="*/ 0 h 5032188"/>
                <a:gd name="connsiteX0" fmla="*/ 2187388 w 4387647"/>
                <a:gd name="connsiteY0" fmla="*/ 0 h 5032188"/>
                <a:gd name="connsiteX1" fmla="*/ 4386729 w 4387647"/>
                <a:gd name="connsiteY1" fmla="*/ 1261035 h 5032188"/>
                <a:gd name="connsiteX2" fmla="*/ 4384192 w 4387647"/>
                <a:gd name="connsiteY2" fmla="*/ 3783287 h 5032188"/>
                <a:gd name="connsiteX3" fmla="*/ 2193365 w 4387647"/>
                <a:gd name="connsiteY3" fmla="*/ 5032188 h 5032188"/>
                <a:gd name="connsiteX4" fmla="*/ 0 w 4387647"/>
                <a:gd name="connsiteY4" fmla="*/ 3783106 h 5032188"/>
                <a:gd name="connsiteX5" fmla="*/ 0 w 4387647"/>
                <a:gd name="connsiteY5" fmla="*/ 1267012 h 5032188"/>
                <a:gd name="connsiteX6" fmla="*/ 2187388 w 4387647"/>
                <a:gd name="connsiteY6" fmla="*/ 0 h 503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87647" h="5032188">
                  <a:moveTo>
                    <a:pt x="2187388" y="0"/>
                  </a:moveTo>
                  <a:lnTo>
                    <a:pt x="4386729" y="1261035"/>
                  </a:lnTo>
                  <a:cubicBezTo>
                    <a:pt x="4390713" y="2103718"/>
                    <a:pt x="4380208" y="2940604"/>
                    <a:pt x="4384192" y="3783287"/>
                  </a:cubicBezTo>
                  <a:lnTo>
                    <a:pt x="2193365" y="5032188"/>
                  </a:lnTo>
                  <a:lnTo>
                    <a:pt x="0" y="3783106"/>
                  </a:lnTo>
                  <a:lnTo>
                    <a:pt x="0" y="1267012"/>
                  </a:lnTo>
                  <a:lnTo>
                    <a:pt x="21873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28172F9-6711-D31B-2F7B-A4ECDEAB360C}"/>
                </a:ext>
              </a:extLst>
            </p:cNvPr>
            <p:cNvSpPr/>
            <p:nvPr/>
          </p:nvSpPr>
          <p:spPr>
            <a:xfrm>
              <a:off x="5255120" y="0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1732E38F-F657-48F0-5783-63C7EDB52F87}"/>
                </a:ext>
              </a:extLst>
            </p:cNvPr>
            <p:cNvSpPr/>
            <p:nvPr/>
          </p:nvSpPr>
          <p:spPr>
            <a:xfrm>
              <a:off x="6710252" y="0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601F8F38-CEFA-8374-19C9-69BA4F7D10DF}"/>
                </a:ext>
              </a:extLst>
            </p:cNvPr>
            <p:cNvSpPr/>
            <p:nvPr/>
          </p:nvSpPr>
          <p:spPr>
            <a:xfrm>
              <a:off x="1610385" y="351937"/>
              <a:ext cx="1331054" cy="1502495"/>
            </a:xfrm>
            <a:custGeom>
              <a:avLst/>
              <a:gdLst>
                <a:gd name="connsiteX0" fmla="*/ 2187388 w 4398682"/>
                <a:gd name="connsiteY0" fmla="*/ 0 h 5032188"/>
                <a:gd name="connsiteX1" fmla="*/ 4386729 w 4398682"/>
                <a:gd name="connsiteY1" fmla="*/ 1261035 h 5032188"/>
                <a:gd name="connsiteX2" fmla="*/ 4398682 w 4398682"/>
                <a:gd name="connsiteY2" fmla="*/ 3789083 h 5032188"/>
                <a:gd name="connsiteX3" fmla="*/ 2193365 w 4398682"/>
                <a:gd name="connsiteY3" fmla="*/ 5032188 h 5032188"/>
                <a:gd name="connsiteX4" fmla="*/ 0 w 4398682"/>
                <a:gd name="connsiteY4" fmla="*/ 3783106 h 5032188"/>
                <a:gd name="connsiteX5" fmla="*/ 0 w 4398682"/>
                <a:gd name="connsiteY5" fmla="*/ 1267012 h 5032188"/>
                <a:gd name="connsiteX6" fmla="*/ 2187388 w 4398682"/>
                <a:gd name="connsiteY6" fmla="*/ 0 h 5032188"/>
                <a:gd name="connsiteX0" fmla="*/ 2187388 w 4387647"/>
                <a:gd name="connsiteY0" fmla="*/ 0 h 5032188"/>
                <a:gd name="connsiteX1" fmla="*/ 4386729 w 4387647"/>
                <a:gd name="connsiteY1" fmla="*/ 1261035 h 5032188"/>
                <a:gd name="connsiteX2" fmla="*/ 4384192 w 4387647"/>
                <a:gd name="connsiteY2" fmla="*/ 3783287 h 5032188"/>
                <a:gd name="connsiteX3" fmla="*/ 2193365 w 4387647"/>
                <a:gd name="connsiteY3" fmla="*/ 5032188 h 5032188"/>
                <a:gd name="connsiteX4" fmla="*/ 0 w 4387647"/>
                <a:gd name="connsiteY4" fmla="*/ 3783106 h 5032188"/>
                <a:gd name="connsiteX5" fmla="*/ 0 w 4387647"/>
                <a:gd name="connsiteY5" fmla="*/ 1267012 h 5032188"/>
                <a:gd name="connsiteX6" fmla="*/ 2187388 w 4387647"/>
                <a:gd name="connsiteY6" fmla="*/ 0 h 503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87647" h="5032188">
                  <a:moveTo>
                    <a:pt x="2187388" y="0"/>
                  </a:moveTo>
                  <a:lnTo>
                    <a:pt x="4386729" y="1261035"/>
                  </a:lnTo>
                  <a:cubicBezTo>
                    <a:pt x="4390713" y="2103718"/>
                    <a:pt x="4380208" y="2940604"/>
                    <a:pt x="4384192" y="3783287"/>
                  </a:cubicBezTo>
                  <a:lnTo>
                    <a:pt x="2193365" y="5032188"/>
                  </a:lnTo>
                  <a:lnTo>
                    <a:pt x="0" y="3783106"/>
                  </a:lnTo>
                  <a:lnTo>
                    <a:pt x="0" y="1267012"/>
                  </a:lnTo>
                  <a:lnTo>
                    <a:pt x="2187388" y="0"/>
                  </a:lnTo>
                  <a:close/>
                </a:path>
              </a:pathLst>
            </a:cu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0659428E-002A-3B5E-D9E8-A2B206826D40}"/>
                </a:ext>
              </a:extLst>
            </p:cNvPr>
            <p:cNvSpPr/>
            <p:nvPr/>
          </p:nvSpPr>
          <p:spPr>
            <a:xfrm>
              <a:off x="879765" y="0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3F6BB30-EA63-53B6-1493-0B0220BC1FF8}"/>
                </a:ext>
              </a:extLst>
            </p:cNvPr>
            <p:cNvSpPr/>
            <p:nvPr/>
          </p:nvSpPr>
          <p:spPr>
            <a:xfrm>
              <a:off x="2336512" y="-10376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3B6E5B6F-28D6-E7F3-B009-0B5623E38F22}"/>
                </a:ext>
              </a:extLst>
            </p:cNvPr>
            <p:cNvSpPr/>
            <p:nvPr/>
          </p:nvSpPr>
          <p:spPr>
            <a:xfrm>
              <a:off x="8160084" y="-10376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817D92F-B8AA-2300-DC90-9AA1D5E54408}"/>
                </a:ext>
              </a:extLst>
            </p:cNvPr>
            <p:cNvSpPr/>
            <p:nvPr/>
          </p:nvSpPr>
          <p:spPr>
            <a:xfrm>
              <a:off x="9615216" y="0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2">
              <a:extLst>
                <a:ext uri="{FF2B5EF4-FFF2-40B4-BE49-F238E27FC236}">
                  <a16:creationId xmlns:a16="http://schemas.microsoft.com/office/drawing/2014/main" id="{F40AC1C2-6632-AEFE-E7DF-2E1BB06D857A}"/>
                </a:ext>
              </a:extLst>
            </p:cNvPr>
            <p:cNvSpPr/>
            <p:nvPr/>
          </p:nvSpPr>
          <p:spPr>
            <a:xfrm>
              <a:off x="10342958" y="320527"/>
              <a:ext cx="1331054" cy="1502495"/>
            </a:xfrm>
            <a:custGeom>
              <a:avLst/>
              <a:gdLst>
                <a:gd name="connsiteX0" fmla="*/ 2187388 w 4398682"/>
                <a:gd name="connsiteY0" fmla="*/ 0 h 5032188"/>
                <a:gd name="connsiteX1" fmla="*/ 4386729 w 4398682"/>
                <a:gd name="connsiteY1" fmla="*/ 1261035 h 5032188"/>
                <a:gd name="connsiteX2" fmla="*/ 4398682 w 4398682"/>
                <a:gd name="connsiteY2" fmla="*/ 3789083 h 5032188"/>
                <a:gd name="connsiteX3" fmla="*/ 2193365 w 4398682"/>
                <a:gd name="connsiteY3" fmla="*/ 5032188 h 5032188"/>
                <a:gd name="connsiteX4" fmla="*/ 0 w 4398682"/>
                <a:gd name="connsiteY4" fmla="*/ 3783106 h 5032188"/>
                <a:gd name="connsiteX5" fmla="*/ 0 w 4398682"/>
                <a:gd name="connsiteY5" fmla="*/ 1267012 h 5032188"/>
                <a:gd name="connsiteX6" fmla="*/ 2187388 w 4398682"/>
                <a:gd name="connsiteY6" fmla="*/ 0 h 5032188"/>
                <a:gd name="connsiteX0" fmla="*/ 2187388 w 4387647"/>
                <a:gd name="connsiteY0" fmla="*/ 0 h 5032188"/>
                <a:gd name="connsiteX1" fmla="*/ 4386729 w 4387647"/>
                <a:gd name="connsiteY1" fmla="*/ 1261035 h 5032188"/>
                <a:gd name="connsiteX2" fmla="*/ 4384192 w 4387647"/>
                <a:gd name="connsiteY2" fmla="*/ 3783287 h 5032188"/>
                <a:gd name="connsiteX3" fmla="*/ 2193365 w 4387647"/>
                <a:gd name="connsiteY3" fmla="*/ 5032188 h 5032188"/>
                <a:gd name="connsiteX4" fmla="*/ 0 w 4387647"/>
                <a:gd name="connsiteY4" fmla="*/ 3783106 h 5032188"/>
                <a:gd name="connsiteX5" fmla="*/ 0 w 4387647"/>
                <a:gd name="connsiteY5" fmla="*/ 1267012 h 5032188"/>
                <a:gd name="connsiteX6" fmla="*/ 2187388 w 4387647"/>
                <a:gd name="connsiteY6" fmla="*/ 0 h 503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87647" h="5032188">
                  <a:moveTo>
                    <a:pt x="2187388" y="0"/>
                  </a:moveTo>
                  <a:lnTo>
                    <a:pt x="4386729" y="1261035"/>
                  </a:lnTo>
                  <a:cubicBezTo>
                    <a:pt x="4390713" y="2103718"/>
                    <a:pt x="4380208" y="2940604"/>
                    <a:pt x="4384192" y="3783287"/>
                  </a:cubicBezTo>
                  <a:lnTo>
                    <a:pt x="2193365" y="5032188"/>
                  </a:lnTo>
                  <a:lnTo>
                    <a:pt x="0" y="3783106"/>
                  </a:lnTo>
                  <a:lnTo>
                    <a:pt x="0" y="1267012"/>
                  </a:lnTo>
                  <a:lnTo>
                    <a:pt x="2187388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487168"/>
            <a:ext cx="4572000" cy="338328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7920" y="2487168"/>
            <a:ext cx="5029200" cy="33832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8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200400"/>
            <a:ext cx="5029200" cy="2743200"/>
          </a:xfrm>
        </p:spPr>
        <p:txBody>
          <a:bodyPr anchor="t">
            <a:normAutofit/>
          </a:bodyPr>
          <a:lstStyle>
            <a:lvl1pPr>
              <a:defRPr sz="4800"/>
            </a:lvl1pPr>
          </a:lstStyle>
          <a:p>
            <a:r>
              <a:rPr lang="es-ES" noProof="0"/>
              <a:t>Haga clic para modificar el estilo de título del patrón</a:t>
            </a:r>
            <a:endParaRPr lang="en-US" noProof="0" dirty="0"/>
          </a:p>
        </p:txBody>
      </p:sp>
      <p:pic>
        <p:nvPicPr>
          <p:cNvPr id="10" name="Picture Placeholder 31">
            <a:extLst>
              <a:ext uri="{FF2B5EF4-FFF2-40B4-BE49-F238E27FC236}">
                <a16:creationId xmlns:a16="http://schemas.microsoft.com/office/drawing/2014/main" id="{373D33A6-83B0-5538-2873-8856E4E6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accent5">
              <a:alpha val="30000"/>
            </a:schemeClr>
          </a:solidFill>
        </p:spPr>
      </p:pic>
      <p:sp>
        <p:nvSpPr>
          <p:cNvPr id="7" name="Content placeholder 47">
            <a:extLst>
              <a:ext uri="{FF2B5EF4-FFF2-40B4-BE49-F238E27FC236}">
                <a16:creationId xmlns:a16="http://schemas.microsoft.com/office/drawing/2014/main" id="{3944D979-8121-82AA-A130-38072F1EA83F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61872" y="2240280"/>
            <a:ext cx="5029200" cy="7602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s-ES" altLang="zh-CN" noProof="0"/>
              <a:t>Haga clic para modificar los estilos de texto del patrón</a:t>
            </a:r>
          </a:p>
        </p:txBody>
      </p:sp>
      <p:sp>
        <p:nvSpPr>
          <p:cNvPr id="5" name="Freeform: Shape 25">
            <a:extLst>
              <a:ext uri="{FF2B5EF4-FFF2-40B4-BE49-F238E27FC236}">
                <a16:creationId xmlns:a16="http://schemas.microsoft.com/office/drawing/2014/main" id="{8A1DBD66-3066-DF70-EF94-95DF0D7A6503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11">
            <a:extLst>
              <a:ext uri="{FF2B5EF4-FFF2-40B4-BE49-F238E27FC236}">
                <a16:creationId xmlns:a16="http://schemas.microsoft.com/office/drawing/2014/main" id="{D2CC929C-40BF-4EF5-7910-7F657CAF8CA9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cxnSp>
        <p:nvCxnSpPr>
          <p:cNvPr id="9" name="Straight Connector 2">
            <a:extLst>
              <a:ext uri="{FF2B5EF4-FFF2-40B4-BE49-F238E27FC236}">
                <a16:creationId xmlns:a16="http://schemas.microsoft.com/office/drawing/2014/main" id="{66E94398-47F0-267C-6791-5C30B1CEF496}"/>
              </a:ext>
            </a:extLst>
          </p:cNvPr>
          <p:cNvCxnSpPr/>
          <p:nvPr userDrawn="1"/>
        </p:nvCxnSpPr>
        <p:spPr>
          <a:xfrm>
            <a:off x="1142663" y="2282891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777926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520"/>
            <a:ext cx="4663440" cy="1737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A93C-2947-B6E4-C693-7C485DDC0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60" y="731520"/>
            <a:ext cx="5486400" cy="17373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A3F288-990F-014E-F099-1E3091477CA7}"/>
              </a:ext>
            </a:extLst>
          </p:cNvPr>
          <p:cNvSpPr>
            <a:spLocks noGrp="1"/>
          </p:cNvSpPr>
          <p:nvPr>
            <p:ph idx="30"/>
          </p:nvPr>
        </p:nvSpPr>
        <p:spPr>
          <a:xfrm>
            <a:off x="914400" y="2743200"/>
            <a:ext cx="8348472" cy="33741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520"/>
            <a:ext cx="393192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17990C-ED42-30BE-0501-F9C5B4A4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108960"/>
            <a:ext cx="3931920" cy="26517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AC62875-1B1B-E814-6549-162A8DBF8929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5745002" y="0"/>
            <a:ext cx="6446999" cy="6858000"/>
          </a:xfrm>
          <a:custGeom>
            <a:avLst/>
            <a:gdLst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03802" y="480395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reeform: Shape 19">
            <a:extLst>
              <a:ext uri="{FF2B5EF4-FFF2-40B4-BE49-F238E27FC236}">
                <a16:creationId xmlns:a16="http://schemas.microsoft.com/office/drawing/2014/main" id="{9D307BA6-8A60-85D7-CC8B-894256DC4B90}"/>
              </a:ext>
            </a:extLst>
          </p:cNvPr>
          <p:cNvSpPr/>
          <p:nvPr userDrawn="1"/>
        </p:nvSpPr>
        <p:spPr>
          <a:xfrm>
            <a:off x="8517470" y="2248218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>
            <a:off x="9578882" y="460803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>
            <a:off x="9522496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>
            <a:off x="11034052" y="3709992"/>
            <a:ext cx="117318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60704"/>
            <a:ext cx="7132320" cy="1773936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noProof="0"/>
              <a:t>Haga clic para modificar el estilo de título del patrón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34C76-4814-6AFA-CEFD-F82B9ED9B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108960"/>
            <a:ext cx="3291840" cy="2651760"/>
          </a:xfrm>
        </p:spPr>
        <p:txBody>
          <a:bodyPr/>
          <a:lstStyle>
            <a:lvl1pPr marL="0" indent="0">
              <a:buNone/>
              <a:defRPr sz="1800"/>
            </a:lvl1pPr>
            <a:lvl2pPr marL="347472">
              <a:defRPr sz="1800"/>
            </a:lvl2pPr>
            <a:lvl3pPr marL="731520">
              <a:defRPr sz="1800"/>
            </a:lvl3pPr>
            <a:lvl4pPr marL="1097280"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2F254A-B4C7-D072-FEB9-22F9A2B0CA64}"/>
              </a:ext>
            </a:extLst>
          </p:cNvPr>
          <p:cNvSpPr>
            <a:spLocks noGrp="1"/>
          </p:cNvSpPr>
          <p:nvPr>
            <p:ph idx="56"/>
          </p:nvPr>
        </p:nvSpPr>
        <p:spPr>
          <a:xfrm>
            <a:off x="4754880" y="3108960"/>
            <a:ext cx="3291840" cy="2651760"/>
          </a:xfrm>
        </p:spPr>
        <p:txBody>
          <a:bodyPr/>
          <a:lstStyle>
            <a:lvl1pPr marL="0" indent="0">
              <a:buNone/>
              <a:defRPr sz="1800"/>
            </a:lvl1pPr>
            <a:lvl2pPr marL="347472">
              <a:defRPr sz="1800"/>
            </a:lvl2pPr>
            <a:lvl3pPr marL="731520">
              <a:defRPr sz="1800"/>
            </a:lvl3pPr>
            <a:lvl4pPr marL="1097280"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DBF4DF-D0B4-1DA6-0271-5D4033A9C19C}"/>
              </a:ext>
            </a:extLst>
          </p:cNvPr>
          <p:cNvSpPr>
            <a:spLocks noGrp="1"/>
          </p:cNvSpPr>
          <p:nvPr>
            <p:ph type="ftr" sz="quarter" idx="57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Content placeholder 47">
            <a:extLst>
              <a:ext uri="{FF2B5EF4-FFF2-40B4-BE49-F238E27FC236}">
                <a16:creationId xmlns:a16="http://schemas.microsoft.com/office/drawing/2014/main" id="{117BCD91-6BBA-AACD-3424-C3A4E5C1AB1D}"/>
              </a:ext>
            </a:extLst>
          </p:cNvPr>
          <p:cNvSpPr>
            <a:spLocks noGrp="1" noChangeAspect="1"/>
          </p:cNvSpPr>
          <p:nvPr>
            <p:ph type="pic" sz="quarter" idx="48"/>
          </p:nvPr>
        </p:nvSpPr>
        <p:spPr>
          <a:xfrm>
            <a:off x="914400" y="539496"/>
            <a:ext cx="5025207" cy="577900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ES" altLang="zh-CN" noProof="0"/>
              <a:t>Haga clic en el icono para agregar una imagen</a:t>
            </a:r>
            <a:endParaRPr lang="en-US" altLang="zh-CN" noProof="0" dirty="0"/>
          </a:p>
        </p:txBody>
      </p:sp>
      <p:pic>
        <p:nvPicPr>
          <p:cNvPr id="7" name="Shape 33">
            <a:extLst>
              <a:ext uri="{FF2B5EF4-FFF2-40B4-BE49-F238E27FC236}">
                <a16:creationId xmlns:a16="http://schemas.microsoft.com/office/drawing/2014/main" id="{78B6A20E-2402-E586-7E92-A2C0D0B85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52010" y="4038403"/>
            <a:ext cx="1438713" cy="1645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3" name="Freeform: Shape 11">
            <a:extLst>
              <a:ext uri="{FF2B5EF4-FFF2-40B4-BE49-F238E27FC236}">
                <a16:creationId xmlns:a16="http://schemas.microsoft.com/office/drawing/2014/main" id="{20E24AA2-A4D8-FFB3-C801-0E57990B8CB6}"/>
              </a:ext>
            </a:extLst>
          </p:cNvPr>
          <p:cNvSpPr/>
          <p:nvPr userDrawn="1"/>
        </p:nvSpPr>
        <p:spPr>
          <a:xfrm>
            <a:off x="1360235" y="5541405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1FEC53F3-5030-5BCF-54CA-ABB14457C073}"/>
              </a:ext>
            </a:extLst>
          </p:cNvPr>
          <p:cNvSpPr/>
          <p:nvPr userDrawn="1"/>
        </p:nvSpPr>
        <p:spPr>
          <a:xfrm>
            <a:off x="5429027" y="393334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‹Nº›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n-US" noProof="0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1" r:id="rId2"/>
    <p:sldLayoutId id="2147483674" r:id="rId3"/>
    <p:sldLayoutId id="2147483670" r:id="rId4"/>
    <p:sldLayoutId id="2147483669" r:id="rId5"/>
    <p:sldLayoutId id="2147483655" r:id="rId6"/>
    <p:sldLayoutId id="2147483651" r:id="rId7"/>
    <p:sldLayoutId id="2147483662" r:id="rId8"/>
    <p:sldLayoutId id="2147483653" r:id="rId9"/>
    <p:sldLayoutId id="2147483663" r:id="rId10"/>
    <p:sldLayoutId id="214748366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73152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09728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46304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182880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5F1B088A-0FC2-14B7-CC09-9DE11C19884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098132" y="2428356"/>
            <a:ext cx="7512718" cy="727844"/>
          </a:xfrm>
        </p:spPr>
        <p:txBody>
          <a:bodyPr>
            <a:normAutofit/>
          </a:bodyPr>
          <a:lstStyle/>
          <a:p>
            <a:r>
              <a:rPr lang="en-US" sz="2400" dirty="0"/>
              <a:t>DESARROLLO DE APLICACIONES WEB</a:t>
            </a:r>
            <a:endParaRPr lang="en-AU" sz="2400" dirty="0"/>
          </a:p>
        </p:txBody>
      </p:sp>
      <p:sp>
        <p:nvSpPr>
          <p:cNvPr id="14" name="Marcador de texto 7">
            <a:extLst>
              <a:ext uri="{FF2B5EF4-FFF2-40B4-BE49-F238E27FC236}">
                <a16:creationId xmlns:a16="http://schemas.microsoft.com/office/drawing/2014/main" id="{92A51DC3-563C-911C-0BF2-30E317561ABF}"/>
              </a:ext>
            </a:extLst>
          </p:cNvPr>
          <p:cNvSpPr txBox="1">
            <a:spLocks/>
          </p:cNvSpPr>
          <p:nvPr/>
        </p:nvSpPr>
        <p:spPr>
          <a:xfrm>
            <a:off x="9060180" y="777240"/>
            <a:ext cx="2796540" cy="727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0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15" name="Marcador de texto 7">
            <a:extLst>
              <a:ext uri="{FF2B5EF4-FFF2-40B4-BE49-F238E27FC236}">
                <a16:creationId xmlns:a16="http://schemas.microsoft.com/office/drawing/2014/main" id="{264F30B4-9C4D-675D-FDF1-E2F4C74A74AF}"/>
              </a:ext>
            </a:extLst>
          </p:cNvPr>
          <p:cNvSpPr txBox="1">
            <a:spLocks/>
          </p:cNvSpPr>
          <p:nvPr/>
        </p:nvSpPr>
        <p:spPr>
          <a:xfrm>
            <a:off x="9212580" y="929640"/>
            <a:ext cx="2796540" cy="1173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0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17" name="Marcador de texto 7">
            <a:extLst>
              <a:ext uri="{FF2B5EF4-FFF2-40B4-BE49-F238E27FC236}">
                <a16:creationId xmlns:a16="http://schemas.microsoft.com/office/drawing/2014/main" id="{556E14F9-9302-DC63-E9CE-D18BEE29B965}"/>
              </a:ext>
            </a:extLst>
          </p:cNvPr>
          <p:cNvSpPr txBox="1">
            <a:spLocks/>
          </p:cNvSpPr>
          <p:nvPr/>
        </p:nvSpPr>
        <p:spPr>
          <a:xfrm>
            <a:off x="7357110" y="3246120"/>
            <a:ext cx="2796540" cy="727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0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D863DC69-2DFD-2447-F9C9-789E6021333D}"/>
              </a:ext>
            </a:extLst>
          </p:cNvPr>
          <p:cNvSpPr/>
          <p:nvPr/>
        </p:nvSpPr>
        <p:spPr>
          <a:xfrm>
            <a:off x="10543574" y="777241"/>
            <a:ext cx="1061767" cy="727844"/>
          </a:xfrm>
          <a:custGeom>
            <a:avLst/>
            <a:gdLst/>
            <a:ahLst/>
            <a:cxnLst/>
            <a:rect l="l" t="t" r="r" b="b"/>
            <a:pathLst>
              <a:path w="1704975" h="1828800">
                <a:moveTo>
                  <a:pt x="0" y="0"/>
                </a:moveTo>
                <a:lnTo>
                  <a:pt x="1704975" y="0"/>
                </a:lnTo>
                <a:lnTo>
                  <a:pt x="1704975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483" r="-1868"/>
            </a:stretch>
          </a:blipFill>
        </p:spPr>
      </p:sp>
      <p:sp>
        <p:nvSpPr>
          <p:cNvPr id="39" name="Marcador de texto 7">
            <a:extLst>
              <a:ext uri="{FF2B5EF4-FFF2-40B4-BE49-F238E27FC236}">
                <a16:creationId xmlns:a16="http://schemas.microsoft.com/office/drawing/2014/main" id="{E7A077F7-8B64-8AD9-4F10-04EA1F393501}"/>
              </a:ext>
            </a:extLst>
          </p:cNvPr>
          <p:cNvSpPr txBox="1">
            <a:spLocks/>
          </p:cNvSpPr>
          <p:nvPr/>
        </p:nvSpPr>
        <p:spPr>
          <a:xfrm>
            <a:off x="640081" y="405397"/>
            <a:ext cx="2359794" cy="861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0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  <p:sp>
        <p:nvSpPr>
          <p:cNvPr id="41" name="Freeform 8">
            <a:extLst>
              <a:ext uri="{FF2B5EF4-FFF2-40B4-BE49-F238E27FC236}">
                <a16:creationId xmlns:a16="http://schemas.microsoft.com/office/drawing/2014/main" id="{A3446509-BBB7-9243-B234-88692543E498}"/>
              </a:ext>
            </a:extLst>
          </p:cNvPr>
          <p:cNvSpPr/>
          <p:nvPr/>
        </p:nvSpPr>
        <p:spPr>
          <a:xfrm>
            <a:off x="335280" y="879909"/>
            <a:ext cx="1798320" cy="625175"/>
          </a:xfrm>
          <a:custGeom>
            <a:avLst/>
            <a:gdLst/>
            <a:ahLst/>
            <a:cxnLst/>
            <a:rect l="l" t="t" r="r" b="b"/>
            <a:pathLst>
              <a:path w="3248025" h="1304925">
                <a:moveTo>
                  <a:pt x="0" y="0"/>
                </a:moveTo>
                <a:lnTo>
                  <a:pt x="3248025" y="0"/>
                </a:lnTo>
                <a:lnTo>
                  <a:pt x="3248025" y="1304925"/>
                </a:lnTo>
                <a:lnTo>
                  <a:pt x="0" y="13049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AU" dirty="0"/>
          </a:p>
        </p:txBody>
      </p:sp>
      <p:sp>
        <p:nvSpPr>
          <p:cNvPr id="43" name="Marcador de texto 7">
            <a:extLst>
              <a:ext uri="{FF2B5EF4-FFF2-40B4-BE49-F238E27FC236}">
                <a16:creationId xmlns:a16="http://schemas.microsoft.com/office/drawing/2014/main" id="{89DE5245-44C9-3E22-D80A-E879258AAB22}"/>
              </a:ext>
            </a:extLst>
          </p:cNvPr>
          <p:cNvSpPr txBox="1">
            <a:spLocks/>
          </p:cNvSpPr>
          <p:nvPr/>
        </p:nvSpPr>
        <p:spPr>
          <a:xfrm>
            <a:off x="3712995" y="3746002"/>
            <a:ext cx="7512718" cy="727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0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   TITULO:  MANOS UNIDAS</a:t>
            </a:r>
            <a:endParaRPr lang="en-AU" sz="2400" dirty="0"/>
          </a:p>
        </p:txBody>
      </p:sp>
      <p:sp>
        <p:nvSpPr>
          <p:cNvPr id="44" name="Marcador de texto 7">
            <a:extLst>
              <a:ext uri="{FF2B5EF4-FFF2-40B4-BE49-F238E27FC236}">
                <a16:creationId xmlns:a16="http://schemas.microsoft.com/office/drawing/2014/main" id="{C2A9D4F4-0501-8F83-C1BD-DF310031B444}"/>
              </a:ext>
            </a:extLst>
          </p:cNvPr>
          <p:cNvSpPr txBox="1">
            <a:spLocks/>
          </p:cNvSpPr>
          <p:nvPr/>
        </p:nvSpPr>
        <p:spPr>
          <a:xfrm>
            <a:off x="3030856" y="4625072"/>
            <a:ext cx="7512718" cy="1455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0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AUTORES:</a:t>
            </a:r>
          </a:p>
          <a:p>
            <a:r>
              <a:rPr lang="en-US" sz="2400" dirty="0"/>
              <a:t>        JUAN MARIA ESONO</a:t>
            </a:r>
          </a:p>
          <a:p>
            <a:r>
              <a:rPr lang="en-US" sz="2400" dirty="0"/>
              <a:t>           PEDRO NOLASCO MICHA</a:t>
            </a:r>
            <a:endParaRPr lang="en-AU" sz="2400" dirty="0"/>
          </a:p>
        </p:txBody>
      </p:sp>
      <p:sp>
        <p:nvSpPr>
          <p:cNvPr id="45" name="Marcador de texto 7">
            <a:extLst>
              <a:ext uri="{FF2B5EF4-FFF2-40B4-BE49-F238E27FC236}">
                <a16:creationId xmlns:a16="http://schemas.microsoft.com/office/drawing/2014/main" id="{5BBE2FD0-D089-AA06-72CD-DAEDD3E07CCE}"/>
              </a:ext>
            </a:extLst>
          </p:cNvPr>
          <p:cNvSpPr txBox="1">
            <a:spLocks/>
          </p:cNvSpPr>
          <p:nvPr/>
        </p:nvSpPr>
        <p:spPr>
          <a:xfrm>
            <a:off x="2729565" y="1620319"/>
            <a:ext cx="7512718" cy="7278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0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INSTITUTO SUPERIOR DE TELECOMUNICACIONES TECNOLOGIA DE LA INFORMACION Y COMUNICACION </a:t>
            </a:r>
            <a:endParaRPr lang="en-AU" sz="2400" dirty="0"/>
          </a:p>
        </p:txBody>
      </p:sp>
      <p:sp>
        <p:nvSpPr>
          <p:cNvPr id="46" name="Marcador de texto 7">
            <a:extLst>
              <a:ext uri="{FF2B5EF4-FFF2-40B4-BE49-F238E27FC236}">
                <a16:creationId xmlns:a16="http://schemas.microsoft.com/office/drawing/2014/main" id="{CFFFB897-0F2B-703B-497F-AA7244451E14}"/>
              </a:ext>
            </a:extLst>
          </p:cNvPr>
          <p:cNvSpPr txBox="1">
            <a:spLocks/>
          </p:cNvSpPr>
          <p:nvPr/>
        </p:nvSpPr>
        <p:spPr>
          <a:xfrm>
            <a:off x="3879683" y="3182135"/>
            <a:ext cx="7512718" cy="727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0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      PROYECTO EVALUATIVO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3126" y="2171699"/>
            <a:ext cx="4992624" cy="672465"/>
          </a:xfrm>
        </p:spPr>
        <p:txBody>
          <a:bodyPr anchor="b" anchorCtr="0"/>
          <a:lstStyle/>
          <a:p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gantt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E4D147-B48C-ADE3-3FEF-627D467699A2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>
          <a:xfrm>
            <a:off x="11194169" y="6217920"/>
            <a:ext cx="458592" cy="365125"/>
          </a:xfrm>
        </p:spPr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10</a:t>
            </a:fld>
            <a:endParaRPr lang="en-US" altLang="zh-CN" noProof="0" dirty="0"/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55AB7753-4245-72E4-BEDB-33038672BA35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E356BD5-94DB-9961-B6F9-CB56ABF62C80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513" y="3169443"/>
            <a:ext cx="5954712" cy="2987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1D182-E981-B3A8-C9F5-1DC90AC7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256" y="4013898"/>
            <a:ext cx="7955280" cy="1335024"/>
          </a:xfrm>
        </p:spPr>
        <p:txBody>
          <a:bodyPr>
            <a:normAutofit fontScale="90000"/>
          </a:bodyPr>
          <a:lstStyle/>
          <a:p>
            <a:r>
              <a:rPr lang="es-ES" b="1"/>
              <a:t>Conclusión</a:t>
            </a:r>
            <a:br>
              <a:rPr lang="es-ES" b="1"/>
            </a:br>
            <a:br>
              <a:rPr lang="es-ES" dirty="0"/>
            </a:br>
            <a:r>
              <a:rPr lang="es-ES" sz="2700" b="0" dirty="0"/>
              <a:t>Nuestra página web está diseñada para brindarte toda la información y recursos necesarios sobre el tratamiento de la lepra. Aquí podrás encontrar detalles sobre los servicios médicos que ofrecemos, los tratamientos más efectivos y actualizados, así como información educativa que te ayudará a entender mejor esta enfermedad y cómo abordarla.</a:t>
            </a:r>
            <a:br>
              <a:rPr lang="es-ES" dirty="0"/>
            </a:br>
            <a:endParaRPr lang="en-AU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D491CE8-47FD-BAFD-AC40-0B153E4D4D85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11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097039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0" y="731520"/>
            <a:ext cx="5394960" cy="2103120"/>
          </a:xfrm>
        </p:spPr>
        <p:txBody>
          <a:bodyPr/>
          <a:lstStyle/>
          <a:p>
            <a:r>
              <a:rPr lang="en-US"/>
              <a:t>gracias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35040" y="3108960"/>
            <a:ext cx="5394960" cy="1879791"/>
          </a:xfrm>
        </p:spPr>
        <p:txBody>
          <a:bodyPr/>
          <a:lstStyle/>
          <a:p>
            <a:pPr lvl="0"/>
            <a:endParaRPr lang="en-US" dirty="0"/>
          </a:p>
          <a:p>
            <a:pPr lvl="0"/>
            <a:r>
              <a:rPr lang="en-US" dirty="0"/>
              <a:t>Juanmariaesonobiyogo@gmail.com</a:t>
            </a:r>
          </a:p>
          <a:p>
            <a:pPr lvl="0"/>
            <a:r>
              <a:rPr lang="en-US" dirty="0"/>
              <a:t>pedronolascomichamicha41@gmail.com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F021C-3CEB-0FBA-DA89-C9C82E74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613" y="2342147"/>
            <a:ext cx="4072774" cy="701842"/>
          </a:xfrm>
        </p:spPr>
        <p:txBody>
          <a:bodyPr anchor="t" anchorCtr="0"/>
          <a:lstStyle/>
          <a:p>
            <a:r>
              <a:rPr lang="en-US" u="sng" dirty="0"/>
              <a:t>CONTENIDO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746B3-AFD9-641E-7CBF-9A783646B368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358481" y="3168315"/>
            <a:ext cx="3475038" cy="3414730"/>
          </a:xfrm>
        </p:spPr>
        <p:txBody>
          <a:bodyPr anchor="t" anchorCtr="0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introduccion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Planteamiento</a:t>
            </a:r>
            <a:r>
              <a:rPr lang="en-US" dirty="0"/>
              <a:t> del </a:t>
            </a:r>
            <a:r>
              <a:rPr lang="en-US" dirty="0" err="1"/>
              <a:t>problema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Breve </a:t>
            </a:r>
            <a:r>
              <a:rPr lang="en-US" dirty="0" err="1"/>
              <a:t>definicion</a:t>
            </a:r>
            <a:r>
              <a:rPr lang="en-US" dirty="0"/>
              <a:t> del </a:t>
            </a:r>
            <a:r>
              <a:rPr lang="en-US" dirty="0" err="1"/>
              <a:t>problema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Justificacion</a:t>
            </a:r>
            <a:r>
              <a:rPr lang="en-US" dirty="0"/>
              <a:t> del </a:t>
            </a:r>
            <a:r>
              <a:rPr lang="en-US" dirty="0" err="1"/>
              <a:t>problema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bjetivo</a:t>
            </a:r>
            <a:r>
              <a:rPr lang="en-US" dirty="0"/>
              <a:t> general</a:t>
            </a:r>
          </a:p>
          <a:p>
            <a:pPr marL="0" indent="0">
              <a:buNone/>
            </a:pPr>
            <a:r>
              <a:rPr lang="en-US" dirty="0" err="1"/>
              <a:t>Objetivos</a:t>
            </a:r>
            <a:r>
              <a:rPr lang="en-US" dirty="0"/>
              <a:t> </a:t>
            </a:r>
            <a:r>
              <a:rPr lang="en-US" dirty="0" err="1"/>
              <a:t>especificos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Casos de </a:t>
            </a:r>
            <a:r>
              <a:rPr lang="en-US" dirty="0" err="1"/>
              <a:t>uso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gantt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59569-83D5-A20B-653C-B9D6C8D9816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48508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A73C-F597-27B7-8F29-D6406DC4D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7411" y="2338136"/>
            <a:ext cx="7459579" cy="1640306"/>
          </a:xfrm>
        </p:spPr>
        <p:txBody>
          <a:bodyPr lIns="0" anchor="b" anchorCtr="0">
            <a:normAutofit/>
          </a:bodyPr>
          <a:lstStyle/>
          <a:p>
            <a:r>
              <a:rPr lang="es-MX" sz="1800" b="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lepra, una enfermedad con profundas implicaciones físicas, emocionales y sociales, aún afecta a comunidades vulnerables alrededor del mundo. La falta de acceso a atención médica adecuada y el estigma persistente que rodea a esta condición dificultan enormemente la vida de quienes la padecen.</a:t>
            </a:r>
            <a:br>
              <a:rPr lang="en-AU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CDA0E6-647B-5AE3-D021-E8AC7A9B0599}"/>
              </a:ext>
            </a:extLst>
          </p:cNvPr>
          <p:cNvSpPr txBox="1">
            <a:spLocks/>
          </p:cNvSpPr>
          <p:nvPr/>
        </p:nvSpPr>
        <p:spPr>
          <a:xfrm>
            <a:off x="5855368" y="1385470"/>
            <a:ext cx="4113516" cy="685466"/>
          </a:xfrm>
          <a:prstGeom prst="rect">
            <a:avLst/>
          </a:prstGeom>
        </p:spPr>
        <p:txBody>
          <a:bodyPr vert="horz" lIns="0" tIns="45720" rIns="91440" bIns="45720" rtlCol="0" anchor="b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introduccion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1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9590B-9D15-B54F-44AD-E2E76E822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9283" y="1816767"/>
            <a:ext cx="7443537" cy="100584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Planteamineto</a:t>
            </a:r>
            <a:r>
              <a:rPr lang="en-US" dirty="0"/>
              <a:t> del </a:t>
            </a:r>
            <a:r>
              <a:rPr lang="en-US" dirty="0" err="1"/>
              <a:t>problema</a:t>
            </a:r>
            <a:endParaRPr lang="en-AU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3753AE-65E4-F88C-6F74-E033588E187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299283" y="3128211"/>
            <a:ext cx="7443537" cy="3481136"/>
          </a:xfrm>
        </p:spPr>
        <p:txBody>
          <a:bodyPr/>
          <a:lstStyle/>
          <a:p>
            <a:r>
              <a:rPr lang="es-E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Guinea Ecuatorial, en la provincia de </a:t>
            </a:r>
            <a:r>
              <a:rPr lang="es-E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Mikomiseng</a:t>
            </a:r>
            <a:r>
              <a:rPr lang="es-E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 identificó como el</a:t>
            </a:r>
          </a:p>
          <a:p>
            <a:r>
              <a:rPr lang="es-E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punto cero de una epidemia que causó numerosas muertes en el pasado. Como</a:t>
            </a:r>
          </a:p>
          <a:p>
            <a:r>
              <a:rPr lang="es-E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respuesta, se estableció una clínica especializada en dicha enfermedad,</a:t>
            </a:r>
          </a:p>
          <a:p>
            <a:r>
              <a:rPr lang="es-E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específicamente en el tratamiento de la lepra. Sin embargo, la existencia de</a:t>
            </a:r>
          </a:p>
          <a:p>
            <a:r>
              <a:rPr lang="es-E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esta clínica no es ampliamente conocida en el país, lo que limita su capacidad</a:t>
            </a:r>
          </a:p>
          <a:p>
            <a:r>
              <a:rPr lang="es-E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para atender a pacientes de otras regiones que aún padecen esta enfermedad y</a:t>
            </a:r>
          </a:p>
          <a:p>
            <a:r>
              <a:rPr lang="es-E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necesitan hospitalización y tratamiento adecuado.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0119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648" y="2095100"/>
            <a:ext cx="10573352" cy="948730"/>
          </a:xfrm>
          <a:noFill/>
        </p:spPr>
        <p:txBody>
          <a:bodyPr anchor="t" anchorCtr="0">
            <a:noAutofit/>
          </a:bodyPr>
          <a:lstStyle/>
          <a:p>
            <a:r>
              <a:rPr lang="en-US" dirty="0"/>
              <a:t>Breve </a:t>
            </a:r>
            <a:r>
              <a:rPr lang="en-US" dirty="0" err="1"/>
              <a:t>definicion</a:t>
            </a:r>
            <a:r>
              <a:rPr lang="en-US" dirty="0"/>
              <a:t> del </a:t>
            </a:r>
            <a:r>
              <a:rPr lang="en-US" dirty="0" err="1"/>
              <a:t>tema</a:t>
            </a:r>
            <a:r>
              <a:rPr lang="en-US" dirty="0"/>
              <a:t> de </a:t>
            </a:r>
            <a:r>
              <a:rPr lang="en-US" dirty="0" err="1"/>
              <a:t>investigacion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547" y="3163189"/>
            <a:ext cx="8983579" cy="2547800"/>
          </a:xfrm>
          <a:noFill/>
        </p:spPr>
        <p:txBody>
          <a:bodyPr>
            <a:normAutofit/>
          </a:bodyPr>
          <a:lstStyle/>
          <a:p>
            <a:r>
              <a:rPr lang="es-E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 tema de investigación se centra en la visibilidad y accesibilidad de una clínica</a:t>
            </a:r>
          </a:p>
          <a:p>
            <a:r>
              <a:rPr lang="es-E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especializada en el tratamiento de la lepra en </a:t>
            </a:r>
            <a:r>
              <a:rPr lang="es-E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Mikomiseng</a:t>
            </a:r>
            <a:r>
              <a:rPr lang="es-E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Guinea Ecuatorial. El propósito</a:t>
            </a:r>
          </a:p>
          <a:p>
            <a:r>
              <a:rPr lang="es-E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es analizar estrategias para divulgar su existencia y mejorar el acceso de pacientes de todo</a:t>
            </a:r>
          </a:p>
          <a:p>
            <a:r>
              <a:rPr lang="es-E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el país a sus servicios médicos, contribuyendo así al control y tratamiento efectivo de esta</a:t>
            </a:r>
          </a:p>
          <a:p>
            <a:r>
              <a:rPr lang="es-E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enfermedad en la región.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4AF3B-CC38-C6F7-1058-2FC5EE48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61EC-5F42-6AB8-DF35-480F07028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0" y="1965960"/>
            <a:ext cx="9281160" cy="3489960"/>
          </a:xfrm>
        </p:spPr>
        <p:txBody>
          <a:bodyPr lIns="0" anchor="t" anchorCtr="0">
            <a:norm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b="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importancia:</a:t>
            </a:r>
            <a:r>
              <a:rPr lang="es-ES" sz="1800" b="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</a:t>
            </a:r>
            <a:r>
              <a:rPr lang="es-ES" sz="1800" b="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b="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s-ES" sz="1800" b="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epra es una enfermedad que, además de sus efectos físicos, puede llevar a</a:t>
            </a:r>
            <a:br>
              <a:rPr lang="es-ES" sz="1800" b="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ES" sz="1800" b="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z="1800" b="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una grave exclusión social y emocional. Controlarla no solo protegerá la salud de la población,</a:t>
            </a:r>
            <a:br>
              <a:rPr lang="es-ES" sz="1800" b="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ES" sz="1800" b="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z="1800" b="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sino también fortalecerá la cohesión social y el bienestar comunitario.</a:t>
            </a:r>
            <a:br>
              <a:rPr lang="es-ES" sz="1800" b="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AU" sz="1800" b="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Impacto en las personas afectadas: Como mencionaste, quienes viven con lepra pueden</a:t>
            </a:r>
            <a:br>
              <a:rPr lang="es-E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E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experimentar desesperanza y aislamiento. Es crucial brindarles apoyo emocional y físico,</a:t>
            </a:r>
            <a:br>
              <a:rPr lang="es-E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s-E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demostrando que no están solos en esta lucha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99339-FABF-04A2-4090-C38B947B2B8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162690" y="914400"/>
            <a:ext cx="6347070" cy="760288"/>
          </a:xfrm>
        </p:spPr>
        <p:txBody>
          <a:bodyPr anchor="b" anchorCtr="0">
            <a:noAutofit/>
          </a:bodyPr>
          <a:lstStyle/>
          <a:p>
            <a:r>
              <a:rPr lang="en-US" sz="4400" dirty="0" err="1"/>
              <a:t>Justificacion</a:t>
            </a:r>
            <a:r>
              <a:rPr lang="en-US" sz="4400" dirty="0"/>
              <a:t> del </a:t>
            </a:r>
            <a:r>
              <a:rPr lang="en-US" sz="4400" dirty="0" err="1"/>
              <a:t>problema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3508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0" y="2517457"/>
            <a:ext cx="3931920" cy="911543"/>
          </a:xfrm>
        </p:spPr>
        <p:txBody>
          <a:bodyPr anchor="b" anchorCtr="0"/>
          <a:lstStyle/>
          <a:p>
            <a:r>
              <a:rPr lang="en-US" dirty="0" err="1"/>
              <a:t>Objetivo</a:t>
            </a:r>
            <a:r>
              <a:rPr lang="en-US" dirty="0"/>
              <a:t> general</a:t>
            </a: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6B3DA3-995E-263F-F271-D0DCB60A6118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7</a:t>
            </a:fld>
            <a:endParaRPr lang="en-US" altLang="zh-CN" noProof="0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CD635230-F4A2-B7E3-B74D-390E8C1A0A5E}"/>
              </a:ext>
            </a:extLst>
          </p:cNvPr>
          <p:cNvSpPr txBox="1">
            <a:spLocks/>
          </p:cNvSpPr>
          <p:nvPr/>
        </p:nvSpPr>
        <p:spPr>
          <a:xfrm>
            <a:off x="2800350" y="3798570"/>
            <a:ext cx="6257926" cy="91154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371600"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Desarrollar una plataforma que ayude a controlar la incidencia de la lepra en el país </a:t>
            </a:r>
            <a:endParaRPr lang="en-A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37" y="1097280"/>
            <a:ext cx="7132320" cy="991552"/>
          </a:xfrm>
        </p:spPr>
        <p:txBody>
          <a:bodyPr/>
          <a:lstStyle/>
          <a:p>
            <a:r>
              <a:rPr lang="en-US" dirty="0" err="1"/>
              <a:t>Objetivos</a:t>
            </a:r>
            <a:r>
              <a:rPr lang="en-US" dirty="0"/>
              <a:t> </a:t>
            </a:r>
            <a:r>
              <a:rPr lang="en-US" dirty="0" err="1"/>
              <a:t>especificos</a:t>
            </a:r>
            <a:r>
              <a:rPr lang="en-US" dirty="0"/>
              <a:t> 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520E98B6-7B33-8FD4-A662-31DD4B85E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518" y="2236898"/>
            <a:ext cx="10915651" cy="265176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7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Diseñar una base de datos centralizada para registrar casos de lepra a nivel nacional, facilitando el seguimiento y la gestión de los pacientes.</a:t>
            </a:r>
            <a:endParaRPr lang="en-AU" sz="7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7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Desarrollar módulos de capacitación virtual dirigidos al personal médico, enfocados en el diagnóstico y tratamiento de la lepra</a:t>
            </a:r>
            <a:endParaRPr lang="en-AU" sz="7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7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Integrar herramientas de análisis de datos en la plataforma para identificar tendencias y áreas con alta incidencia de casos.</a:t>
            </a:r>
            <a:endParaRPr lang="en-AU" sz="7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7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Crear un sistema de notificaciones automatizadas que informe al personal sanitario sobre nuevos casos o seguimiento de pacientes.</a:t>
            </a:r>
            <a:endParaRPr lang="en-AU" sz="7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7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Establecer un apartado educativo interactivo en la plataforma, con contenido para la comunidad sobre prevención y síntomas de la lepra.</a:t>
            </a:r>
            <a:endParaRPr lang="en-AU" sz="7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930FF33C-2E3C-37EC-75C2-1BE4513D9B62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22DE72-77CB-CB24-A4D1-2FAC47307AC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EC29-2F05-D7E4-A266-08C74BE4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5" y="1257300"/>
            <a:ext cx="3593610" cy="1363436"/>
          </a:xfrm>
        </p:spPr>
        <p:txBody>
          <a:bodyPr/>
          <a:lstStyle/>
          <a:p>
            <a:r>
              <a:rPr lang="en-US" dirty="0"/>
              <a:t>Casos de </a:t>
            </a:r>
            <a:r>
              <a:rPr lang="en-US" dirty="0" err="1"/>
              <a:t>uso</a:t>
            </a:r>
            <a:endParaRPr lang="en-US" dirty="0"/>
          </a:p>
        </p:txBody>
      </p:sp>
      <p:pic>
        <p:nvPicPr>
          <p:cNvPr id="9" name="Marcador de posición de imagen 8">
            <a:extLst>
              <a:ext uri="{FF2B5EF4-FFF2-40B4-BE49-F238E27FC236}">
                <a16:creationId xmlns:a16="http://schemas.microsoft.com/office/drawing/2014/main" id="{33671551-9079-30A5-A9F6-A4A6E9025269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2" r="8332"/>
          <a:stretch>
            <a:fillRect/>
          </a:stretch>
        </p:blipFill>
        <p:spPr bwMode="auto">
          <a:xfrm>
            <a:off x="914400" y="1666875"/>
            <a:ext cx="6019800" cy="4651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82279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6">
      <a:majorFont>
        <a:latin typeface="Posterama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M9027928_win32_EF_v4" id="{FA821E7E-D625-4DCD-A30E-3216B54C8383}" vid="{DE28BE6C-8054-44B2-A92D-A1CAFC256BD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0009351-EDD4-484E-ACD6-D50CCB1376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897CAE-455D-42C9-A951-0C21BC1225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DB3C62-858A-4A01-AFEF-21E0BB8CE26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266</TotalTime>
  <Words>598</Words>
  <Application>Microsoft Office PowerPoint</Application>
  <PresentationFormat>Panorámica</PresentationFormat>
  <Paragraphs>64</Paragraphs>
  <Slides>12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等线</vt:lpstr>
      <vt:lpstr>Abadi</vt:lpstr>
      <vt:lpstr>Arial</vt:lpstr>
      <vt:lpstr>Calibri</vt:lpstr>
      <vt:lpstr>Posterama</vt:lpstr>
      <vt:lpstr>Posterama Text SemiBold</vt:lpstr>
      <vt:lpstr>Times New Roman</vt:lpstr>
      <vt:lpstr>Custom</vt:lpstr>
      <vt:lpstr>Presentación de PowerPoint</vt:lpstr>
      <vt:lpstr>CONTENIDO</vt:lpstr>
      <vt:lpstr>La lepra, una enfermedad con profundas implicaciones físicas, emocionales y sociales, aún afecta a comunidades vulnerables alrededor del mundo. La falta de acceso a atención médica adecuada y el estigma persistente que rodea a esta condición dificultan enormemente la vida de quienes la padecen. </vt:lpstr>
      <vt:lpstr>Planteamineto del problema</vt:lpstr>
      <vt:lpstr>Breve definicion del tema de investigacion</vt:lpstr>
      <vt:lpstr>La importancia: la lepra es una enfermedad que, además de sus efectos físicos, puede llevar a   una grave exclusión social y emocional. Controlarla no solo protegerá la salud de la población,   sino también fortalecerá la cohesión social y el bienestar comunitario.  Impacto en las personas afectadas: Como mencionaste, quienes viven con lepra pueden   experimentar desesperanza y aislamiento. Es crucial brindarles apoyo emocional y físico,   demostrando que no están solos en esta lucha</vt:lpstr>
      <vt:lpstr>Objetivo general</vt:lpstr>
      <vt:lpstr>Objetivos especificos </vt:lpstr>
      <vt:lpstr>Casos de uso</vt:lpstr>
      <vt:lpstr>Diagrama de gantt</vt:lpstr>
      <vt:lpstr>Conclusión  Nuestra página web está diseñada para brindarte toda la información y recursos necesarios sobre el tratamiento de la lepra. Aquí podrás encontrar detalles sobre los servicios médicos que ofrecemos, los tratamientos más efectivos y actualizados, así como información educativa que te ayudará a entender mejor esta enfermedad y cómo abordarla. 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Nolasco Micha Micha</dc:creator>
  <cp:lastModifiedBy>Pedro Nolasco Micha Micha</cp:lastModifiedBy>
  <cp:revision>5</cp:revision>
  <dcterms:created xsi:type="dcterms:W3CDTF">2025-03-24T17:10:47Z</dcterms:created>
  <dcterms:modified xsi:type="dcterms:W3CDTF">2025-03-25T10:02:36Z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