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66" r:id="rId2"/>
    <p:sldId id="278" r:id="rId3"/>
    <p:sldId id="268" r:id="rId4"/>
    <p:sldId id="270" r:id="rId5"/>
    <p:sldId id="269" r:id="rId6"/>
    <p:sldId id="259" r:id="rId7"/>
    <p:sldId id="271" r:id="rId8"/>
    <p:sldId id="272" r:id="rId9"/>
    <p:sldId id="273" r:id="rId10"/>
    <p:sldId id="275" r:id="rId11"/>
    <p:sldId id="274" r:id="rId12"/>
    <p:sldId id="277" r:id="rId13"/>
    <p:sldId id="257" r:id="rId14"/>
    <p:sldId id="27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84A"/>
    <a:srgbClr val="DDC088"/>
    <a:srgbClr val="826E4F"/>
    <a:srgbClr val="FE9400"/>
    <a:srgbClr val="936945"/>
    <a:srgbClr val="7EB361"/>
    <a:srgbClr val="2D7824"/>
    <a:srgbClr val="AE1405"/>
    <a:srgbClr val="F9E3AB"/>
    <a:srgbClr val="D2D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21C9F-F631-4F3E-BCD2-9EF78A8D4474}" v="302" dt="2023-09-26T00:42:51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kah Higley" userId="af9fea227346fab4" providerId="LiveId" clId="{58221C9F-F631-4F3E-BCD2-9EF78A8D4474}"/>
    <pc:docChg chg="undo redo custSel addSld delSld modSld sldOrd modMainMaster">
      <pc:chgData name="Rebekah Higley" userId="af9fea227346fab4" providerId="LiveId" clId="{58221C9F-F631-4F3E-BCD2-9EF78A8D4474}" dt="2023-09-26T00:42:51.624" v="2877"/>
      <pc:docMkLst>
        <pc:docMk/>
      </pc:docMkLst>
      <pc:sldChg chg="delSp add del setBg delDesignElem">
        <pc:chgData name="Rebekah Higley" userId="af9fea227346fab4" providerId="LiveId" clId="{58221C9F-F631-4F3E-BCD2-9EF78A8D4474}" dt="2023-09-06T00:18:54.870" v="168" actId="2696"/>
        <pc:sldMkLst>
          <pc:docMk/>
          <pc:sldMk cId="1571319121" sldId="256"/>
        </pc:sldMkLst>
        <pc:spChg chg="del">
          <ac:chgData name="Rebekah Higley" userId="af9fea227346fab4" providerId="LiveId" clId="{58221C9F-F631-4F3E-BCD2-9EF78A8D4474}" dt="2023-09-06T00:18:51.452" v="167"/>
          <ac:spMkLst>
            <pc:docMk/>
            <pc:sldMk cId="1571319121" sldId="256"/>
            <ac:spMk id="35" creationId="{E2748806-3AF5-4078-830A-C1F26BF1B200}"/>
          </ac:spMkLst>
        </pc:spChg>
        <pc:spChg chg="del">
          <ac:chgData name="Rebekah Higley" userId="af9fea227346fab4" providerId="LiveId" clId="{58221C9F-F631-4F3E-BCD2-9EF78A8D4474}" dt="2023-09-06T00:18:51.452" v="167"/>
          <ac:spMkLst>
            <pc:docMk/>
            <pc:sldMk cId="1571319121" sldId="256"/>
            <ac:spMk id="37" creationId="{BF991FCB-5132-414C-B377-526F56121B69}"/>
          </ac:spMkLst>
        </pc:spChg>
        <pc:spChg chg="del">
          <ac:chgData name="Rebekah Higley" userId="af9fea227346fab4" providerId="LiveId" clId="{58221C9F-F631-4F3E-BCD2-9EF78A8D4474}" dt="2023-09-06T00:18:51.452" v="167"/>
          <ac:spMkLst>
            <pc:docMk/>
            <pc:sldMk cId="1571319121" sldId="256"/>
            <ac:spMk id="39" creationId="{F23DAFF7-4C98-4E0E-8986-198D54B6C1F0}"/>
          </ac:spMkLst>
        </pc:spChg>
      </pc:sldChg>
      <pc:sldChg chg="addSp delSp modSp del mod setBg">
        <pc:chgData name="Rebekah Higley" userId="af9fea227346fab4" providerId="LiveId" clId="{58221C9F-F631-4F3E-BCD2-9EF78A8D4474}" dt="2023-09-06T00:18:48.961" v="165" actId="2696"/>
        <pc:sldMkLst>
          <pc:docMk/>
          <pc:sldMk cId="2456823840" sldId="256"/>
        </pc:sldMkLst>
        <pc:spChg chg="mod">
          <ac:chgData name="Rebekah Higley" userId="af9fea227346fab4" providerId="LiveId" clId="{58221C9F-F631-4F3E-BCD2-9EF78A8D4474}" dt="2023-09-05T23:54:30.897" v="18" actId="26606"/>
          <ac:spMkLst>
            <pc:docMk/>
            <pc:sldMk cId="2456823840" sldId="256"/>
            <ac:spMk id="2" creationId="{4FC76E22-2EBC-215E-5B45-0C69611FF396}"/>
          </ac:spMkLst>
        </pc:spChg>
        <pc:spChg chg="mod">
          <ac:chgData name="Rebekah Higley" userId="af9fea227346fab4" providerId="LiveId" clId="{58221C9F-F631-4F3E-BCD2-9EF78A8D4474}" dt="2023-09-05T23:54:30.897" v="18" actId="26606"/>
          <ac:spMkLst>
            <pc:docMk/>
            <pc:sldMk cId="2456823840" sldId="256"/>
            <ac:spMk id="4" creationId="{D1469798-51AE-7858-19F3-47A5F2968B78}"/>
          </ac:spMkLst>
        </pc:spChg>
        <pc:spChg chg="del">
          <ac:chgData name="Rebekah Higley" userId="af9fea227346fab4" providerId="LiveId" clId="{58221C9F-F631-4F3E-BCD2-9EF78A8D4474}" dt="2023-09-05T23:54:30.897" v="18" actId="26606"/>
          <ac:spMkLst>
            <pc:docMk/>
            <pc:sldMk cId="2456823840" sldId="256"/>
            <ac:spMk id="21" creationId="{37FDDF72-DE39-4F99-A3C1-DD9D7815D7DB}"/>
          </ac:spMkLst>
        </pc:spChg>
        <pc:spChg chg="del">
          <ac:chgData name="Rebekah Higley" userId="af9fea227346fab4" providerId="LiveId" clId="{58221C9F-F631-4F3E-BCD2-9EF78A8D4474}" dt="2023-09-05T23:54:30.897" v="18" actId="26606"/>
          <ac:spMkLst>
            <pc:docMk/>
            <pc:sldMk cId="2456823840" sldId="256"/>
            <ac:spMk id="23" creationId="{5E4ECE80-3AD1-450C-B62A-98788F193948}"/>
          </ac:spMkLst>
        </pc:spChg>
        <pc:spChg chg="add">
          <ac:chgData name="Rebekah Higley" userId="af9fea227346fab4" providerId="LiveId" clId="{58221C9F-F631-4F3E-BCD2-9EF78A8D4474}" dt="2023-09-05T23:54:30.897" v="18" actId="26606"/>
          <ac:spMkLst>
            <pc:docMk/>
            <pc:sldMk cId="2456823840" sldId="256"/>
            <ac:spMk id="35" creationId="{E2748806-3AF5-4078-830A-C1F26BF1B200}"/>
          </ac:spMkLst>
        </pc:spChg>
        <pc:spChg chg="add">
          <ac:chgData name="Rebekah Higley" userId="af9fea227346fab4" providerId="LiveId" clId="{58221C9F-F631-4F3E-BCD2-9EF78A8D4474}" dt="2023-09-05T23:54:30.897" v="18" actId="26606"/>
          <ac:spMkLst>
            <pc:docMk/>
            <pc:sldMk cId="2456823840" sldId="256"/>
            <ac:spMk id="37" creationId="{BF991FCB-5132-414C-B377-526F56121B69}"/>
          </ac:spMkLst>
        </pc:spChg>
        <pc:spChg chg="add">
          <ac:chgData name="Rebekah Higley" userId="af9fea227346fab4" providerId="LiveId" clId="{58221C9F-F631-4F3E-BCD2-9EF78A8D4474}" dt="2023-09-05T23:54:30.897" v="18" actId="26606"/>
          <ac:spMkLst>
            <pc:docMk/>
            <pc:sldMk cId="2456823840" sldId="256"/>
            <ac:spMk id="39" creationId="{F23DAFF7-4C98-4E0E-8986-198D54B6C1F0}"/>
          </ac:spMkLst>
        </pc:spChg>
        <pc:grpChg chg="del">
          <ac:chgData name="Rebekah Higley" userId="af9fea227346fab4" providerId="LiveId" clId="{58221C9F-F631-4F3E-BCD2-9EF78A8D4474}" dt="2023-09-05T23:54:30.897" v="18" actId="26606"/>
          <ac:grpSpMkLst>
            <pc:docMk/>
            <pc:sldMk cId="2456823840" sldId="256"/>
            <ac:grpSpMk id="25" creationId="{B9632603-447F-4389-863D-9820DB9915A2}"/>
          </ac:grpSpMkLst>
        </pc:grpChg>
        <pc:picChg chg="mod">
          <ac:chgData name="Rebekah Higley" userId="af9fea227346fab4" providerId="LiveId" clId="{58221C9F-F631-4F3E-BCD2-9EF78A8D4474}" dt="2023-09-06T00:18:44.530" v="164" actId="1076"/>
          <ac:picMkLst>
            <pc:docMk/>
            <pc:sldMk cId="2456823840" sldId="256"/>
            <ac:picMk id="3" creationId="{CE0FD54F-5CC4-1C0F-9301-F14AC7E47928}"/>
          </ac:picMkLst>
        </pc:picChg>
      </pc:sldChg>
      <pc:sldChg chg="addSp modSp new mod ord modTransition setBg">
        <pc:chgData name="Rebekah Higley" userId="af9fea227346fab4" providerId="LiveId" clId="{58221C9F-F631-4F3E-BCD2-9EF78A8D4474}" dt="2023-09-26T00:38:37.319" v="2535"/>
        <pc:sldMkLst>
          <pc:docMk/>
          <pc:sldMk cId="321639816" sldId="257"/>
        </pc:sldMkLst>
        <pc:spChg chg="add mod">
          <ac:chgData name="Rebekah Higley" userId="af9fea227346fab4" providerId="LiveId" clId="{58221C9F-F631-4F3E-BCD2-9EF78A8D4474}" dt="2023-09-26T00:38:21.187" v="2531" actId="1076"/>
          <ac:spMkLst>
            <pc:docMk/>
            <pc:sldMk cId="321639816" sldId="257"/>
            <ac:spMk id="2" creationId="{300A28AB-8802-F510-71DD-D6C066E2AC65}"/>
          </ac:spMkLst>
        </pc:spChg>
      </pc:sldChg>
      <pc:sldChg chg="new del setBg">
        <pc:chgData name="Rebekah Higley" userId="af9fea227346fab4" providerId="LiveId" clId="{58221C9F-F631-4F3E-BCD2-9EF78A8D4474}" dt="2023-09-05T23:54:25.213" v="16" actId="2696"/>
        <pc:sldMkLst>
          <pc:docMk/>
          <pc:sldMk cId="790713882" sldId="257"/>
        </pc:sldMkLst>
      </pc:sldChg>
      <pc:sldChg chg="addSp delSp modSp del mod setBg">
        <pc:chgData name="Rebekah Higley" userId="af9fea227346fab4" providerId="LiveId" clId="{58221C9F-F631-4F3E-BCD2-9EF78A8D4474}" dt="2023-09-05T23:50:44.702" v="10" actId="2696"/>
        <pc:sldMkLst>
          <pc:docMk/>
          <pc:sldMk cId="2810469399" sldId="257"/>
        </pc:sldMkLst>
        <pc:spChg chg="mod">
          <ac:chgData name="Rebekah Higley" userId="af9fea227346fab4" providerId="LiveId" clId="{58221C9F-F631-4F3E-BCD2-9EF78A8D4474}" dt="2023-09-05T23:50:37.310" v="9" actId="26606"/>
          <ac:spMkLst>
            <pc:docMk/>
            <pc:sldMk cId="2810469399" sldId="257"/>
            <ac:spMk id="2" creationId="{F31A9A9A-E805-5913-18FF-49D24A26D8C9}"/>
          </ac:spMkLst>
        </pc:spChg>
        <pc:spChg chg="mod">
          <ac:chgData name="Rebekah Higley" userId="af9fea227346fab4" providerId="LiveId" clId="{58221C9F-F631-4F3E-BCD2-9EF78A8D4474}" dt="2023-09-05T23:50:37.310" v="9" actId="26606"/>
          <ac:spMkLst>
            <pc:docMk/>
            <pc:sldMk cId="2810469399" sldId="257"/>
            <ac:spMk id="3" creationId="{C84299AA-A0EF-39A3-00C9-1E02515ED580}"/>
          </ac:spMkLst>
        </pc:spChg>
        <pc:spChg chg="del">
          <ac:chgData name="Rebekah Higley" userId="af9fea227346fab4" providerId="LiveId" clId="{58221C9F-F631-4F3E-BCD2-9EF78A8D4474}" dt="2023-09-05T23:50:37.310" v="9" actId="26606"/>
          <ac:spMkLst>
            <pc:docMk/>
            <pc:sldMk cId="2810469399" sldId="257"/>
            <ac:spMk id="8" creationId="{8651CFA9-6065-4243-AC48-858E359780B1}"/>
          </ac:spMkLst>
        </pc:spChg>
        <pc:spChg chg="del">
          <ac:chgData name="Rebekah Higley" userId="af9fea227346fab4" providerId="LiveId" clId="{58221C9F-F631-4F3E-BCD2-9EF78A8D4474}" dt="2023-09-05T23:50:37.310" v="9" actId="26606"/>
          <ac:spMkLst>
            <pc:docMk/>
            <pc:sldMk cId="2810469399" sldId="257"/>
            <ac:spMk id="10" creationId="{37962AE0-6A1C-4B76-9D52-10E5E6D7D3BB}"/>
          </ac:spMkLst>
        </pc:spChg>
        <pc:spChg chg="del">
          <ac:chgData name="Rebekah Higley" userId="af9fea227346fab4" providerId="LiveId" clId="{58221C9F-F631-4F3E-BCD2-9EF78A8D4474}" dt="2023-09-05T23:50:37.310" v="9" actId="26606"/>
          <ac:spMkLst>
            <pc:docMk/>
            <pc:sldMk cId="2810469399" sldId="257"/>
            <ac:spMk id="12" creationId="{027CAEDE-D92D-4745-8749-71019415A797}"/>
          </ac:spMkLst>
        </pc:spChg>
        <pc:spChg chg="add">
          <ac:chgData name="Rebekah Higley" userId="af9fea227346fab4" providerId="LiveId" clId="{58221C9F-F631-4F3E-BCD2-9EF78A8D4474}" dt="2023-09-05T23:50:37.310" v="9" actId="26606"/>
          <ac:spMkLst>
            <pc:docMk/>
            <pc:sldMk cId="2810469399" sldId="257"/>
            <ac:spMk id="21" creationId="{8651CFA9-6065-4243-AC48-858E359780B1}"/>
          </ac:spMkLst>
        </pc:spChg>
        <pc:spChg chg="add">
          <ac:chgData name="Rebekah Higley" userId="af9fea227346fab4" providerId="LiveId" clId="{58221C9F-F631-4F3E-BCD2-9EF78A8D4474}" dt="2023-09-05T23:50:37.310" v="9" actId="26606"/>
          <ac:spMkLst>
            <pc:docMk/>
            <pc:sldMk cId="2810469399" sldId="257"/>
            <ac:spMk id="23" creationId="{F8B048C4-AB77-4182-B261-2C9BE59621FF}"/>
          </ac:spMkLst>
        </pc:spChg>
        <pc:grpChg chg="del">
          <ac:chgData name="Rebekah Higley" userId="af9fea227346fab4" providerId="LiveId" clId="{58221C9F-F631-4F3E-BCD2-9EF78A8D4474}" dt="2023-09-05T23:50:37.310" v="9" actId="26606"/>
          <ac:grpSpMkLst>
            <pc:docMk/>
            <pc:sldMk cId="2810469399" sldId="257"/>
            <ac:grpSpMk id="14" creationId="{6A0ABFF7-3293-4EAC-9426-EBDCAA34D5E1}"/>
          </ac:grpSpMkLst>
        </pc:grpChg>
        <pc:grpChg chg="add">
          <ac:chgData name="Rebekah Higley" userId="af9fea227346fab4" providerId="LiveId" clId="{58221C9F-F631-4F3E-BCD2-9EF78A8D4474}" dt="2023-09-05T23:50:37.310" v="9" actId="26606"/>
          <ac:grpSpMkLst>
            <pc:docMk/>
            <pc:sldMk cId="2810469399" sldId="257"/>
            <ac:grpSpMk id="25" creationId="{A700D801-79CB-4F23-8DF8-6B0F45FCD11B}"/>
          </ac:grpSpMkLst>
        </pc:grpChg>
      </pc:sldChg>
      <pc:sldChg chg="new del">
        <pc:chgData name="Rebekah Higley" userId="af9fea227346fab4" providerId="LiveId" clId="{58221C9F-F631-4F3E-BCD2-9EF78A8D4474}" dt="2023-09-05T23:54:27.099" v="17" actId="2696"/>
        <pc:sldMkLst>
          <pc:docMk/>
          <pc:sldMk cId="1924422515" sldId="258"/>
        </pc:sldMkLst>
      </pc:sldChg>
      <pc:sldChg chg="addSp delSp modSp new del mod ord modTransition setBg">
        <pc:chgData name="Rebekah Higley" userId="af9fea227346fab4" providerId="LiveId" clId="{58221C9F-F631-4F3E-BCD2-9EF78A8D4474}" dt="2023-09-18T00:21:23.910" v="776" actId="47"/>
        <pc:sldMkLst>
          <pc:docMk/>
          <pc:sldMk cId="2372155098" sldId="258"/>
        </pc:sldMkLst>
        <pc:spChg chg="add mod">
          <ac:chgData name="Rebekah Higley" userId="af9fea227346fab4" providerId="LiveId" clId="{58221C9F-F631-4F3E-BCD2-9EF78A8D4474}" dt="2023-09-06T00:42:13.716" v="495" actId="113"/>
          <ac:spMkLst>
            <pc:docMk/>
            <pc:sldMk cId="2372155098" sldId="258"/>
            <ac:spMk id="4" creationId="{4631D524-E82B-1CEB-58F0-B0D846BCEBDD}"/>
          </ac:spMkLst>
        </pc:spChg>
        <pc:spChg chg="add mod">
          <ac:chgData name="Rebekah Higley" userId="af9fea227346fab4" providerId="LiveId" clId="{58221C9F-F631-4F3E-BCD2-9EF78A8D4474}" dt="2023-09-08T00:55:42.904" v="730" actId="20577"/>
          <ac:spMkLst>
            <pc:docMk/>
            <pc:sldMk cId="2372155098" sldId="258"/>
            <ac:spMk id="5" creationId="{B512D060-D659-9904-FEE7-9F493CC0D245}"/>
          </ac:spMkLst>
        </pc:spChg>
        <pc:graphicFrameChg chg="add del mod modGraphic">
          <ac:chgData name="Rebekah Higley" userId="af9fea227346fab4" providerId="LiveId" clId="{58221C9F-F631-4F3E-BCD2-9EF78A8D4474}" dt="2023-09-06T00:19:43.704" v="181" actId="478"/>
          <ac:graphicFrameMkLst>
            <pc:docMk/>
            <pc:sldMk cId="2372155098" sldId="258"/>
            <ac:graphicFrameMk id="2" creationId="{FD2366C2-B7B5-C1D2-4EF8-5B19FF334655}"/>
          </ac:graphicFrameMkLst>
        </pc:graphicFrameChg>
        <pc:graphicFrameChg chg="add mod modGraphic">
          <ac:chgData name="Rebekah Higley" userId="af9fea227346fab4" providerId="LiveId" clId="{58221C9F-F631-4F3E-BCD2-9EF78A8D4474}" dt="2023-09-06T00:41:28.187" v="471" actId="1076"/>
          <ac:graphicFrameMkLst>
            <pc:docMk/>
            <pc:sldMk cId="2372155098" sldId="258"/>
            <ac:graphicFrameMk id="3" creationId="{03A4302E-C5FB-6649-0018-4D81237D1E4B}"/>
          </ac:graphicFrameMkLst>
        </pc:graphicFrameChg>
      </pc:sldChg>
      <pc:sldChg chg="new del">
        <pc:chgData name="Rebekah Higley" userId="af9fea227346fab4" providerId="LiveId" clId="{58221C9F-F631-4F3E-BCD2-9EF78A8D4474}" dt="2023-09-05T23:53:33.928" v="14" actId="2696"/>
        <pc:sldMkLst>
          <pc:docMk/>
          <pc:sldMk cId="2911431400" sldId="258"/>
        </pc:sldMkLst>
      </pc:sldChg>
      <pc:sldChg chg="addSp delSp modSp new mod ord modTransition setBg">
        <pc:chgData name="Rebekah Higley" userId="af9fea227346fab4" providerId="LiveId" clId="{58221C9F-F631-4F3E-BCD2-9EF78A8D4474}" dt="2023-09-18T23:18:56.891" v="1979" actId="1076"/>
        <pc:sldMkLst>
          <pc:docMk/>
          <pc:sldMk cId="2531753769" sldId="259"/>
        </pc:sldMkLst>
        <pc:spChg chg="add mod">
          <ac:chgData name="Rebekah Higley" userId="af9fea227346fab4" providerId="LiveId" clId="{58221C9F-F631-4F3E-BCD2-9EF78A8D4474}" dt="2023-09-18T23:14:25.293" v="1703" actId="20577"/>
          <ac:spMkLst>
            <pc:docMk/>
            <pc:sldMk cId="2531753769" sldId="259"/>
            <ac:spMk id="2" creationId="{34A18BE7-0EF9-ED47-1220-9B8F1978AF30}"/>
          </ac:spMkLst>
        </pc:spChg>
        <pc:spChg chg="add mod">
          <ac:chgData name="Rebekah Higley" userId="af9fea227346fab4" providerId="LiveId" clId="{58221C9F-F631-4F3E-BCD2-9EF78A8D4474}" dt="2023-09-18T23:14:15.217" v="1675" actId="20577"/>
          <ac:spMkLst>
            <pc:docMk/>
            <pc:sldMk cId="2531753769" sldId="259"/>
            <ac:spMk id="3" creationId="{1D5FBB20-04C4-626C-C896-E0A0861DCF04}"/>
          </ac:spMkLst>
        </pc:spChg>
        <pc:spChg chg="add del mod">
          <ac:chgData name="Rebekah Higley" userId="af9fea227346fab4" providerId="LiveId" clId="{58221C9F-F631-4F3E-BCD2-9EF78A8D4474}" dt="2023-09-18T23:15:19.191" v="1706"/>
          <ac:spMkLst>
            <pc:docMk/>
            <pc:sldMk cId="2531753769" sldId="259"/>
            <ac:spMk id="4" creationId="{9216F7EE-D1A3-9335-F2E7-849F74DA88EA}"/>
          </ac:spMkLst>
        </pc:spChg>
        <pc:spChg chg="add mod">
          <ac:chgData name="Rebekah Higley" userId="af9fea227346fab4" providerId="LiveId" clId="{58221C9F-F631-4F3E-BCD2-9EF78A8D4474}" dt="2023-09-18T23:18:27.463" v="1970" actId="1076"/>
          <ac:spMkLst>
            <pc:docMk/>
            <pc:sldMk cId="2531753769" sldId="259"/>
            <ac:spMk id="7" creationId="{A4441A71-EBC0-ADE2-28A6-8FC0840B9B53}"/>
          </ac:spMkLst>
        </pc:spChg>
        <pc:spChg chg="add del mod">
          <ac:chgData name="Rebekah Higley" userId="af9fea227346fab4" providerId="LiveId" clId="{58221C9F-F631-4F3E-BCD2-9EF78A8D4474}" dt="2023-09-18T23:18:45.221" v="1975"/>
          <ac:spMkLst>
            <pc:docMk/>
            <pc:sldMk cId="2531753769" sldId="259"/>
            <ac:spMk id="8" creationId="{5E0C1EA1-D638-0C5D-7489-7B627EFA5416}"/>
          </ac:spMkLst>
        </pc:spChg>
        <pc:picChg chg="add mod">
          <ac:chgData name="Rebekah Higley" userId="af9fea227346fab4" providerId="LiveId" clId="{58221C9F-F631-4F3E-BCD2-9EF78A8D4474}" dt="2023-09-18T23:18:55.438" v="1978" actId="1076"/>
          <ac:picMkLst>
            <pc:docMk/>
            <pc:sldMk cId="2531753769" sldId="259"/>
            <ac:picMk id="6" creationId="{8A71659D-D101-05A2-37DF-8BB790E683C5}"/>
          </ac:picMkLst>
        </pc:picChg>
        <pc:picChg chg="add mod">
          <ac:chgData name="Rebekah Higley" userId="af9fea227346fab4" providerId="LiveId" clId="{58221C9F-F631-4F3E-BCD2-9EF78A8D4474}" dt="2023-09-18T23:18:56.891" v="1979" actId="1076"/>
          <ac:picMkLst>
            <pc:docMk/>
            <pc:sldMk cId="2531753769" sldId="259"/>
            <ac:picMk id="10" creationId="{0A339581-63EE-913D-9AAD-7778761BC9CE}"/>
          </ac:picMkLst>
        </pc:picChg>
      </pc:sldChg>
      <pc:sldChg chg="new del">
        <pc:chgData name="Rebekah Higley" userId="af9fea227346fab4" providerId="LiveId" clId="{58221C9F-F631-4F3E-BCD2-9EF78A8D4474}" dt="2023-09-05T23:56:39.011" v="32" actId="2696"/>
        <pc:sldMkLst>
          <pc:docMk/>
          <pc:sldMk cId="2537599592" sldId="259"/>
        </pc:sldMkLst>
      </pc:sldChg>
      <pc:sldChg chg="addSp modSp new del mod ord modTransition setBg">
        <pc:chgData name="Rebekah Higley" userId="af9fea227346fab4" providerId="LiveId" clId="{58221C9F-F631-4F3E-BCD2-9EF78A8D4474}" dt="2023-09-18T00:21:23.910" v="776" actId="47"/>
        <pc:sldMkLst>
          <pc:docMk/>
          <pc:sldMk cId="3027546550" sldId="260"/>
        </pc:sldMkLst>
        <pc:spChg chg="add mod">
          <ac:chgData name="Rebekah Higley" userId="af9fea227346fab4" providerId="LiveId" clId="{58221C9F-F631-4F3E-BCD2-9EF78A8D4474}" dt="2023-09-06T00:33:09.888" v="368" actId="20577"/>
          <ac:spMkLst>
            <pc:docMk/>
            <pc:sldMk cId="3027546550" sldId="260"/>
            <ac:spMk id="3" creationId="{C7E4FE1D-02B5-355D-CEB4-8F8302B623E6}"/>
          </ac:spMkLst>
        </pc:spChg>
        <pc:spChg chg="add mod">
          <ac:chgData name="Rebekah Higley" userId="af9fea227346fab4" providerId="LiveId" clId="{58221C9F-F631-4F3E-BCD2-9EF78A8D4474}" dt="2023-09-06T00:33:18.372" v="373" actId="5793"/>
          <ac:spMkLst>
            <pc:docMk/>
            <pc:sldMk cId="3027546550" sldId="260"/>
            <ac:spMk id="4" creationId="{6AA70C1C-D94C-D4FF-8434-49C01C494839}"/>
          </ac:spMkLst>
        </pc:spChg>
        <pc:graphicFrameChg chg="add mod modGraphic">
          <ac:chgData name="Rebekah Higley" userId="af9fea227346fab4" providerId="LiveId" clId="{58221C9F-F631-4F3E-BCD2-9EF78A8D4474}" dt="2023-09-06T00:33:30.802" v="374" actId="1076"/>
          <ac:graphicFrameMkLst>
            <pc:docMk/>
            <pc:sldMk cId="3027546550" sldId="260"/>
            <ac:graphicFrameMk id="2" creationId="{CF04673E-C1B0-7441-1F21-C2A9C4F128EE}"/>
          </ac:graphicFrameMkLst>
        </pc:graphicFrameChg>
      </pc:sldChg>
      <pc:sldChg chg="new del">
        <pc:chgData name="Rebekah Higley" userId="af9fea227346fab4" providerId="LiveId" clId="{58221C9F-F631-4F3E-BCD2-9EF78A8D4474}" dt="2023-09-05T23:58:45.836" v="57" actId="47"/>
        <pc:sldMkLst>
          <pc:docMk/>
          <pc:sldMk cId="1942529486" sldId="261"/>
        </pc:sldMkLst>
      </pc:sldChg>
      <pc:sldChg chg="new add del">
        <pc:chgData name="Rebekah Higley" userId="af9fea227346fab4" providerId="LiveId" clId="{58221C9F-F631-4F3E-BCD2-9EF78A8D4474}" dt="2023-09-06T00:15:29.334" v="73" actId="2696"/>
        <pc:sldMkLst>
          <pc:docMk/>
          <pc:sldMk cId="3662966047" sldId="261"/>
        </pc:sldMkLst>
      </pc:sldChg>
      <pc:sldChg chg="addSp delSp modSp new del mod modTransition setBg">
        <pc:chgData name="Rebekah Higley" userId="af9fea227346fab4" providerId="LiveId" clId="{58221C9F-F631-4F3E-BCD2-9EF78A8D4474}" dt="2023-09-18T00:21:23.910" v="776" actId="47"/>
        <pc:sldMkLst>
          <pc:docMk/>
          <pc:sldMk cId="3360486512" sldId="262"/>
        </pc:sldMkLst>
        <pc:spChg chg="mod">
          <ac:chgData name="Rebekah Higley" userId="af9fea227346fab4" providerId="LiveId" clId="{58221C9F-F631-4F3E-BCD2-9EF78A8D4474}" dt="2023-09-06T00:46:51.429" v="596"/>
          <ac:spMkLst>
            <pc:docMk/>
            <pc:sldMk cId="3360486512" sldId="262"/>
            <ac:spMk id="2" creationId="{E35029B5-502F-109A-E5DC-E6F0322C0342}"/>
          </ac:spMkLst>
        </pc:spChg>
        <pc:spChg chg="mod">
          <ac:chgData name="Rebekah Higley" userId="af9fea227346fab4" providerId="LiveId" clId="{58221C9F-F631-4F3E-BCD2-9EF78A8D4474}" dt="2023-09-06T00:46:51.429" v="596"/>
          <ac:spMkLst>
            <pc:docMk/>
            <pc:sldMk cId="3360486512" sldId="262"/>
            <ac:spMk id="3" creationId="{8588353F-E0AA-4CC9-B503-18785253FA30}"/>
          </ac:spMkLst>
        </pc:spChg>
        <pc:spChg chg="add del">
          <ac:chgData name="Rebekah Higley" userId="af9fea227346fab4" providerId="LiveId" clId="{58221C9F-F631-4F3E-BCD2-9EF78A8D4474}" dt="2023-09-06T00:15:12.469" v="65" actId="26606"/>
          <ac:spMkLst>
            <pc:docMk/>
            <pc:sldMk cId="3360486512" sldId="262"/>
            <ac:spMk id="9" creationId="{1E644DE9-8D09-43E2-BA69-F57482CFC93A}"/>
          </ac:spMkLst>
        </pc:spChg>
        <pc:spChg chg="add del">
          <ac:chgData name="Rebekah Higley" userId="af9fea227346fab4" providerId="LiveId" clId="{58221C9F-F631-4F3E-BCD2-9EF78A8D4474}" dt="2023-09-06T00:15:12.469" v="65" actId="26606"/>
          <ac:spMkLst>
            <pc:docMk/>
            <pc:sldMk cId="3360486512" sldId="262"/>
            <ac:spMk id="11" creationId="{6C23C919-B32E-40FF-B3D8-631316E84E3E}"/>
          </ac:spMkLst>
        </pc:spChg>
        <pc:spChg chg="add del">
          <ac:chgData name="Rebekah Higley" userId="af9fea227346fab4" providerId="LiveId" clId="{58221C9F-F631-4F3E-BCD2-9EF78A8D4474}" dt="2023-09-06T00:15:27.034" v="71" actId="26606"/>
          <ac:spMkLst>
            <pc:docMk/>
            <pc:sldMk cId="3360486512" sldId="262"/>
            <ac:spMk id="15" creationId="{02043A44-73EF-480B-97A5-E999DEFC6D1A}"/>
          </ac:spMkLst>
        </pc:spChg>
        <pc:spChg chg="add del">
          <ac:chgData name="Rebekah Higley" userId="af9fea227346fab4" providerId="LiveId" clId="{58221C9F-F631-4F3E-BCD2-9EF78A8D4474}" dt="2023-09-06T00:15:17.421" v="67" actId="26606"/>
          <ac:spMkLst>
            <pc:docMk/>
            <pc:sldMk cId="3360486512" sldId="262"/>
            <ac:spMk id="17" creationId="{1E644DE9-8D09-43E2-BA69-F57482CFC93A}"/>
          </ac:spMkLst>
        </pc:spChg>
        <pc:spChg chg="add del">
          <ac:chgData name="Rebekah Higley" userId="af9fea227346fab4" providerId="LiveId" clId="{58221C9F-F631-4F3E-BCD2-9EF78A8D4474}" dt="2023-09-06T00:15:17.421" v="67" actId="26606"/>
          <ac:spMkLst>
            <pc:docMk/>
            <pc:sldMk cId="3360486512" sldId="262"/>
            <ac:spMk id="18" creationId="{6C23C919-B32E-40FF-B3D8-631316E84E3E}"/>
          </ac:spMkLst>
        </pc:spChg>
        <pc:spChg chg="add del">
          <ac:chgData name="Rebekah Higley" userId="af9fea227346fab4" providerId="LiveId" clId="{58221C9F-F631-4F3E-BCD2-9EF78A8D4474}" dt="2023-09-06T00:15:19.037" v="69" actId="26606"/>
          <ac:spMkLst>
            <pc:docMk/>
            <pc:sldMk cId="3360486512" sldId="262"/>
            <ac:spMk id="21" creationId="{E2748806-3AF5-4078-830A-C1F26BF1B200}"/>
          </ac:spMkLst>
        </pc:spChg>
        <pc:spChg chg="add del">
          <ac:chgData name="Rebekah Higley" userId="af9fea227346fab4" providerId="LiveId" clId="{58221C9F-F631-4F3E-BCD2-9EF78A8D4474}" dt="2023-09-06T00:15:19.037" v="69" actId="26606"/>
          <ac:spMkLst>
            <pc:docMk/>
            <pc:sldMk cId="3360486512" sldId="262"/>
            <ac:spMk id="22" creationId="{BF991FCB-5132-414C-B377-526F56121B69}"/>
          </ac:spMkLst>
        </pc:spChg>
        <pc:spChg chg="add del">
          <ac:chgData name="Rebekah Higley" userId="af9fea227346fab4" providerId="LiveId" clId="{58221C9F-F631-4F3E-BCD2-9EF78A8D4474}" dt="2023-09-06T00:15:19.037" v="69" actId="26606"/>
          <ac:spMkLst>
            <pc:docMk/>
            <pc:sldMk cId="3360486512" sldId="262"/>
            <ac:spMk id="24" creationId="{F23DAFF7-4C98-4E0E-8986-198D54B6C1F0}"/>
          </ac:spMkLst>
        </pc:spChg>
        <pc:spChg chg="add del">
          <ac:chgData name="Rebekah Higley" userId="af9fea227346fab4" providerId="LiveId" clId="{58221C9F-F631-4F3E-BCD2-9EF78A8D4474}" dt="2023-09-06T00:15:27.034" v="71" actId="26606"/>
          <ac:spMkLst>
            <pc:docMk/>
            <pc:sldMk cId="3360486512" sldId="262"/>
            <ac:spMk id="26" creationId="{E2748806-3AF5-4078-830A-C1F26BF1B200}"/>
          </ac:spMkLst>
        </pc:spChg>
        <pc:spChg chg="add del">
          <ac:chgData name="Rebekah Higley" userId="af9fea227346fab4" providerId="LiveId" clId="{58221C9F-F631-4F3E-BCD2-9EF78A8D4474}" dt="2023-09-06T00:15:27.034" v="71" actId="26606"/>
          <ac:spMkLst>
            <pc:docMk/>
            <pc:sldMk cId="3360486512" sldId="262"/>
            <ac:spMk id="27" creationId="{BF991FCB-5132-414C-B377-526F56121B69}"/>
          </ac:spMkLst>
        </pc:spChg>
        <pc:spChg chg="add del">
          <ac:chgData name="Rebekah Higley" userId="af9fea227346fab4" providerId="LiveId" clId="{58221C9F-F631-4F3E-BCD2-9EF78A8D4474}" dt="2023-09-06T00:15:27.034" v="71" actId="26606"/>
          <ac:spMkLst>
            <pc:docMk/>
            <pc:sldMk cId="3360486512" sldId="262"/>
            <ac:spMk id="29" creationId="{4CD5456B-6F51-41EC-A380-6C8C8E9F918A}"/>
          </ac:spMkLst>
        </pc:spChg>
        <pc:grpChg chg="add del">
          <ac:chgData name="Rebekah Higley" userId="af9fea227346fab4" providerId="LiveId" clId="{58221C9F-F631-4F3E-BCD2-9EF78A8D4474}" dt="2023-09-06T00:15:12.469" v="65" actId="26606"/>
          <ac:grpSpMkLst>
            <pc:docMk/>
            <pc:sldMk cId="3360486512" sldId="262"/>
            <ac:grpSpMk id="13" creationId="{5EDAD761-2CF4-463A-AD87-1D4E8549D7A5}"/>
          </ac:grpSpMkLst>
        </pc:grpChg>
        <pc:graphicFrameChg chg="add del mod modGraphic">
          <ac:chgData name="Rebekah Higley" userId="af9fea227346fab4" providerId="LiveId" clId="{58221C9F-F631-4F3E-BCD2-9EF78A8D4474}" dt="2023-09-06T00:23:16.156" v="195" actId="478"/>
          <ac:graphicFrameMkLst>
            <pc:docMk/>
            <pc:sldMk cId="3360486512" sldId="262"/>
            <ac:graphicFrameMk id="4" creationId="{DD5FC8F7-6F97-802A-2F38-05D976FC18FB}"/>
          </ac:graphicFrameMkLst>
        </pc:graphicFrameChg>
        <pc:graphicFrameChg chg="add del mod modGraphic">
          <ac:chgData name="Rebekah Higley" userId="af9fea227346fab4" providerId="LiveId" clId="{58221C9F-F631-4F3E-BCD2-9EF78A8D4474}" dt="2023-09-06T00:24:31.646" v="222" actId="478"/>
          <ac:graphicFrameMkLst>
            <pc:docMk/>
            <pc:sldMk cId="3360486512" sldId="262"/>
            <ac:graphicFrameMk id="6" creationId="{CE74E19A-6C38-E7A4-A1F8-EEDD26990CCA}"/>
          </ac:graphicFrameMkLst>
        </pc:graphicFrameChg>
        <pc:graphicFrameChg chg="add del mod modGraphic">
          <ac:chgData name="Rebekah Higley" userId="af9fea227346fab4" providerId="LiveId" clId="{58221C9F-F631-4F3E-BCD2-9EF78A8D4474}" dt="2023-09-06T00:24:37.735" v="226" actId="478"/>
          <ac:graphicFrameMkLst>
            <pc:docMk/>
            <pc:sldMk cId="3360486512" sldId="262"/>
            <ac:graphicFrameMk id="7" creationId="{174819D3-CE05-9280-5688-423344571B1C}"/>
          </ac:graphicFrameMkLst>
        </pc:graphicFrameChg>
        <pc:graphicFrameChg chg="add del mod modGraphic">
          <ac:chgData name="Rebekah Higley" userId="af9fea227346fab4" providerId="LiveId" clId="{58221C9F-F631-4F3E-BCD2-9EF78A8D4474}" dt="2023-09-06T00:26:35.994" v="261" actId="478"/>
          <ac:graphicFrameMkLst>
            <pc:docMk/>
            <pc:sldMk cId="3360486512" sldId="262"/>
            <ac:graphicFrameMk id="8" creationId="{5DBBAC52-165B-A786-CD78-209AE06E782C}"/>
          </ac:graphicFrameMkLst>
        </pc:graphicFrameChg>
        <pc:graphicFrameChg chg="add del mod modGraphic">
          <ac:chgData name="Rebekah Higley" userId="af9fea227346fab4" providerId="LiveId" clId="{58221C9F-F631-4F3E-BCD2-9EF78A8D4474}" dt="2023-09-06T00:24:35.004" v="224" actId="478"/>
          <ac:graphicFrameMkLst>
            <pc:docMk/>
            <pc:sldMk cId="3360486512" sldId="262"/>
            <ac:graphicFrameMk id="10" creationId="{890BA560-FC38-832B-B955-3C3D6B0CC341}"/>
          </ac:graphicFrameMkLst>
        </pc:graphicFrameChg>
        <pc:graphicFrameChg chg="add del mod modGraphic">
          <ac:chgData name="Rebekah Higley" userId="af9fea227346fab4" providerId="LiveId" clId="{58221C9F-F631-4F3E-BCD2-9EF78A8D4474}" dt="2023-09-06T00:24:33.267" v="223" actId="478"/>
          <ac:graphicFrameMkLst>
            <pc:docMk/>
            <pc:sldMk cId="3360486512" sldId="262"/>
            <ac:graphicFrameMk id="12" creationId="{B4314363-E51F-2ACA-0BFC-CCFF4A93279A}"/>
          </ac:graphicFrameMkLst>
        </pc:graphicFrameChg>
        <pc:graphicFrameChg chg="add del mod modGraphic">
          <ac:chgData name="Rebekah Higley" userId="af9fea227346fab4" providerId="LiveId" clId="{58221C9F-F631-4F3E-BCD2-9EF78A8D4474}" dt="2023-09-06T00:24:39.032" v="227" actId="478"/>
          <ac:graphicFrameMkLst>
            <pc:docMk/>
            <pc:sldMk cId="3360486512" sldId="262"/>
            <ac:graphicFrameMk id="16" creationId="{57490F73-B28D-1600-4B1B-24828B688991}"/>
          </ac:graphicFrameMkLst>
        </pc:graphicFrameChg>
        <pc:graphicFrameChg chg="add del mod modGraphic">
          <ac:chgData name="Rebekah Higley" userId="af9fea227346fab4" providerId="LiveId" clId="{58221C9F-F631-4F3E-BCD2-9EF78A8D4474}" dt="2023-09-06T00:24:36.186" v="225" actId="478"/>
          <ac:graphicFrameMkLst>
            <pc:docMk/>
            <pc:sldMk cId="3360486512" sldId="262"/>
            <ac:graphicFrameMk id="20" creationId="{CFF3D28E-2AFB-8EBF-7CDB-EE976AAB236E}"/>
          </ac:graphicFrameMkLst>
        </pc:graphicFrameChg>
        <pc:graphicFrameChg chg="add mod modGraphic">
          <ac:chgData name="Rebekah Higley" userId="af9fea227346fab4" providerId="LiveId" clId="{58221C9F-F631-4F3E-BCD2-9EF78A8D4474}" dt="2023-09-06T00:26:38.981" v="262" actId="1076"/>
          <ac:graphicFrameMkLst>
            <pc:docMk/>
            <pc:sldMk cId="3360486512" sldId="262"/>
            <ac:graphicFrameMk id="25" creationId="{E36B9353-E2F2-3E54-8139-C4C64399C75D}"/>
          </ac:graphicFrameMkLst>
        </pc:graphicFrameChg>
        <pc:picChg chg="add del">
          <ac:chgData name="Rebekah Higley" userId="af9fea227346fab4" providerId="LiveId" clId="{58221C9F-F631-4F3E-BCD2-9EF78A8D4474}" dt="2023-09-06T00:15:12.469" v="65" actId="26606"/>
          <ac:picMkLst>
            <pc:docMk/>
            <pc:sldMk cId="3360486512" sldId="262"/>
            <ac:picMk id="5" creationId="{B65A181A-D958-DA52-89E2-2F524FF1D6FA}"/>
          </ac:picMkLst>
        </pc:picChg>
        <pc:picChg chg="add del">
          <ac:chgData name="Rebekah Higley" userId="af9fea227346fab4" providerId="LiveId" clId="{58221C9F-F631-4F3E-BCD2-9EF78A8D4474}" dt="2023-09-06T00:15:17.421" v="67" actId="26606"/>
          <ac:picMkLst>
            <pc:docMk/>
            <pc:sldMk cId="3360486512" sldId="262"/>
            <ac:picMk id="19" creationId="{3CE0DE0C-EF6B-5719-2022-25151275FE5B}"/>
          </ac:picMkLst>
        </pc:picChg>
        <pc:picChg chg="add del">
          <ac:chgData name="Rebekah Higley" userId="af9fea227346fab4" providerId="LiveId" clId="{58221C9F-F631-4F3E-BCD2-9EF78A8D4474}" dt="2023-09-06T00:15:19.037" v="69" actId="26606"/>
          <ac:picMkLst>
            <pc:docMk/>
            <pc:sldMk cId="3360486512" sldId="262"/>
            <ac:picMk id="23" creationId="{BE66E562-0619-B2DE-9711-98BE83D2B931}"/>
          </ac:picMkLst>
        </pc:picChg>
        <pc:picChg chg="add del">
          <ac:chgData name="Rebekah Higley" userId="af9fea227346fab4" providerId="LiveId" clId="{58221C9F-F631-4F3E-BCD2-9EF78A8D4474}" dt="2023-09-06T00:15:27.034" v="71" actId="26606"/>
          <ac:picMkLst>
            <pc:docMk/>
            <pc:sldMk cId="3360486512" sldId="262"/>
            <ac:picMk id="28" creationId="{360DD18A-B495-073B-1A53-50430234DC0C}"/>
          </ac:picMkLst>
        </pc:picChg>
      </pc:sldChg>
      <pc:sldChg chg="addSp delSp modSp new del mod modTransition setBg">
        <pc:chgData name="Rebekah Higley" userId="af9fea227346fab4" providerId="LiveId" clId="{58221C9F-F631-4F3E-BCD2-9EF78A8D4474}" dt="2023-09-18T00:21:23.910" v="776" actId="47"/>
        <pc:sldMkLst>
          <pc:docMk/>
          <pc:sldMk cId="2648078793" sldId="263"/>
        </pc:sldMkLst>
        <pc:spChg chg="add mod">
          <ac:chgData name="Rebekah Higley" userId="af9fea227346fab4" providerId="LiveId" clId="{58221C9F-F631-4F3E-BCD2-9EF78A8D4474}" dt="2023-09-06T00:38:45.023" v="418" actId="255"/>
          <ac:spMkLst>
            <pc:docMk/>
            <pc:sldMk cId="2648078793" sldId="263"/>
            <ac:spMk id="5" creationId="{64ADE3DF-6340-B7C0-817A-8121E6D9C445}"/>
          </ac:spMkLst>
        </pc:spChg>
        <pc:spChg chg="add mod">
          <ac:chgData name="Rebekah Higley" userId="af9fea227346fab4" providerId="LiveId" clId="{58221C9F-F631-4F3E-BCD2-9EF78A8D4474}" dt="2023-09-06T00:39:23.876" v="463" actId="20577"/>
          <ac:spMkLst>
            <pc:docMk/>
            <pc:sldMk cId="2648078793" sldId="263"/>
            <ac:spMk id="6" creationId="{5F627A68-7830-FBB5-66B4-A09F108C7702}"/>
          </ac:spMkLst>
        </pc:spChg>
        <pc:graphicFrameChg chg="add del mod modGraphic">
          <ac:chgData name="Rebekah Higley" userId="af9fea227346fab4" providerId="LiveId" clId="{58221C9F-F631-4F3E-BCD2-9EF78A8D4474}" dt="2023-09-06T00:37:39.794" v="382" actId="478"/>
          <ac:graphicFrameMkLst>
            <pc:docMk/>
            <pc:sldMk cId="2648078793" sldId="263"/>
            <ac:graphicFrameMk id="2" creationId="{1E09E0C7-45F4-B727-F418-5354AB41F78E}"/>
          </ac:graphicFrameMkLst>
        </pc:graphicFrameChg>
        <pc:graphicFrameChg chg="add del mod modGraphic">
          <ac:chgData name="Rebekah Higley" userId="af9fea227346fab4" providerId="LiveId" clId="{58221C9F-F631-4F3E-BCD2-9EF78A8D4474}" dt="2023-09-06T00:37:38.231" v="381" actId="478"/>
          <ac:graphicFrameMkLst>
            <pc:docMk/>
            <pc:sldMk cId="2648078793" sldId="263"/>
            <ac:graphicFrameMk id="3" creationId="{CAFCF248-D08C-017A-9582-09A4A5C84C94}"/>
          </ac:graphicFrameMkLst>
        </pc:graphicFrameChg>
        <pc:graphicFrameChg chg="add mod modGraphic">
          <ac:chgData name="Rebekah Higley" userId="af9fea227346fab4" providerId="LiveId" clId="{58221C9F-F631-4F3E-BCD2-9EF78A8D4474}" dt="2023-09-06T00:37:48.598" v="384" actId="1076"/>
          <ac:graphicFrameMkLst>
            <pc:docMk/>
            <pc:sldMk cId="2648078793" sldId="263"/>
            <ac:graphicFrameMk id="4" creationId="{61975572-40F2-C2B9-32DB-ACD83ED9E8CB}"/>
          </ac:graphicFrameMkLst>
        </pc:graphicFrameChg>
      </pc:sldChg>
      <pc:sldChg chg="addSp delSp modSp new del mod ord modTransition setBg">
        <pc:chgData name="Rebekah Higley" userId="af9fea227346fab4" providerId="LiveId" clId="{58221C9F-F631-4F3E-BCD2-9EF78A8D4474}" dt="2023-09-18T00:21:23.910" v="776" actId="47"/>
        <pc:sldMkLst>
          <pc:docMk/>
          <pc:sldMk cId="2242791166" sldId="264"/>
        </pc:sldMkLst>
        <pc:spChg chg="add mod">
          <ac:chgData name="Rebekah Higley" userId="af9fea227346fab4" providerId="LiveId" clId="{58221C9F-F631-4F3E-BCD2-9EF78A8D4474}" dt="2023-09-06T00:45:41.345" v="562" actId="1076"/>
          <ac:spMkLst>
            <pc:docMk/>
            <pc:sldMk cId="2242791166" sldId="264"/>
            <ac:spMk id="4" creationId="{58526299-7574-AD98-BFE8-DC41CC458D5D}"/>
          </ac:spMkLst>
        </pc:spChg>
        <pc:spChg chg="add mod">
          <ac:chgData name="Rebekah Higley" userId="af9fea227346fab4" providerId="LiveId" clId="{58221C9F-F631-4F3E-BCD2-9EF78A8D4474}" dt="2023-09-06T00:46:05.055" v="591" actId="20577"/>
          <ac:spMkLst>
            <pc:docMk/>
            <pc:sldMk cId="2242791166" sldId="264"/>
            <ac:spMk id="5" creationId="{846EDEA2-D89E-A8A5-0119-CAF81E6E9F4A}"/>
          </ac:spMkLst>
        </pc:spChg>
        <pc:graphicFrameChg chg="add del mod modGraphic">
          <ac:chgData name="Rebekah Higley" userId="af9fea227346fab4" providerId="LiveId" clId="{58221C9F-F631-4F3E-BCD2-9EF78A8D4474}" dt="2023-09-06T00:44:49.885" v="544" actId="478"/>
          <ac:graphicFrameMkLst>
            <pc:docMk/>
            <pc:sldMk cId="2242791166" sldId="264"/>
            <ac:graphicFrameMk id="2" creationId="{72ADA178-BA21-C699-33DF-7C48FE05B173}"/>
          </ac:graphicFrameMkLst>
        </pc:graphicFrameChg>
        <pc:graphicFrameChg chg="add mod modGraphic">
          <ac:chgData name="Rebekah Higley" userId="af9fea227346fab4" providerId="LiveId" clId="{58221C9F-F631-4F3E-BCD2-9EF78A8D4474}" dt="2023-09-06T00:44:53.933" v="545" actId="1076"/>
          <ac:graphicFrameMkLst>
            <pc:docMk/>
            <pc:sldMk cId="2242791166" sldId="264"/>
            <ac:graphicFrameMk id="3" creationId="{0F075EA1-C2D8-CCD3-E765-1F44E5E52C43}"/>
          </ac:graphicFrameMkLst>
        </pc:graphicFrameChg>
      </pc:sldChg>
      <pc:sldChg chg="new del modTransition">
        <pc:chgData name="Rebekah Higley" userId="af9fea227346fab4" providerId="LiveId" clId="{58221C9F-F631-4F3E-BCD2-9EF78A8D4474}" dt="2023-09-18T00:21:23.910" v="776" actId="47"/>
        <pc:sldMkLst>
          <pc:docMk/>
          <pc:sldMk cId="2333514529" sldId="265"/>
        </pc:sldMkLst>
      </pc:sldChg>
      <pc:sldChg chg="new del">
        <pc:chgData name="Rebekah Higley" userId="af9fea227346fab4" providerId="LiveId" clId="{58221C9F-F631-4F3E-BCD2-9EF78A8D4474}" dt="2023-09-06T00:46:50.904" v="595" actId="680"/>
        <pc:sldMkLst>
          <pc:docMk/>
          <pc:sldMk cId="222935131" sldId="266"/>
        </pc:sldMkLst>
      </pc:sldChg>
      <pc:sldChg chg="addSp modSp new mod modTransition setBg addAnim modAnim">
        <pc:chgData name="Rebekah Higley" userId="af9fea227346fab4" providerId="LiveId" clId="{58221C9F-F631-4F3E-BCD2-9EF78A8D4474}" dt="2023-09-26T00:33:52.198" v="2304" actId="20577"/>
        <pc:sldMkLst>
          <pc:docMk/>
          <pc:sldMk cId="3816538434" sldId="266"/>
        </pc:sldMkLst>
        <pc:spChg chg="mod">
          <ac:chgData name="Rebekah Higley" userId="af9fea227346fab4" providerId="LiveId" clId="{58221C9F-F631-4F3E-BCD2-9EF78A8D4474}" dt="2023-09-26T00:33:52.198" v="2304" actId="20577"/>
          <ac:spMkLst>
            <pc:docMk/>
            <pc:sldMk cId="3816538434" sldId="266"/>
            <ac:spMk id="2" creationId="{85DE3755-226B-0379-0911-C2D07907E6A7}"/>
          </ac:spMkLst>
        </pc:spChg>
        <pc:spChg chg="mod">
          <ac:chgData name="Rebekah Higley" userId="af9fea227346fab4" providerId="LiveId" clId="{58221C9F-F631-4F3E-BCD2-9EF78A8D4474}" dt="2023-09-06T00:50:21.303" v="627" actId="207"/>
          <ac:spMkLst>
            <pc:docMk/>
            <pc:sldMk cId="3816538434" sldId="266"/>
            <ac:spMk id="3" creationId="{693D1F6D-025E-01C8-7F73-7B188060186B}"/>
          </ac:spMkLst>
        </pc:spChg>
        <pc:spChg chg="add">
          <ac:chgData name="Rebekah Higley" userId="af9fea227346fab4" providerId="LiveId" clId="{58221C9F-F631-4F3E-BCD2-9EF78A8D4474}" dt="2023-09-06T00:47:53.929" v="616" actId="26606"/>
          <ac:spMkLst>
            <pc:docMk/>
            <pc:sldMk cId="3816538434" sldId="266"/>
            <ac:spMk id="9" creationId="{E2748806-3AF5-4078-830A-C1F26BF1B200}"/>
          </ac:spMkLst>
        </pc:spChg>
        <pc:spChg chg="add">
          <ac:chgData name="Rebekah Higley" userId="af9fea227346fab4" providerId="LiveId" clId="{58221C9F-F631-4F3E-BCD2-9EF78A8D4474}" dt="2023-09-06T00:47:53.929" v="616" actId="26606"/>
          <ac:spMkLst>
            <pc:docMk/>
            <pc:sldMk cId="3816538434" sldId="266"/>
            <ac:spMk id="11" creationId="{BF991FCB-5132-414C-B377-526F56121B69}"/>
          </ac:spMkLst>
        </pc:spChg>
        <pc:spChg chg="add">
          <ac:chgData name="Rebekah Higley" userId="af9fea227346fab4" providerId="LiveId" clId="{58221C9F-F631-4F3E-BCD2-9EF78A8D4474}" dt="2023-09-06T00:47:53.929" v="616" actId="26606"/>
          <ac:spMkLst>
            <pc:docMk/>
            <pc:sldMk cId="3816538434" sldId="266"/>
            <ac:spMk id="13" creationId="{F23DAFF7-4C98-4E0E-8986-198D54B6C1F0}"/>
          </ac:spMkLst>
        </pc:spChg>
        <pc:picChg chg="add">
          <ac:chgData name="Rebekah Higley" userId="af9fea227346fab4" providerId="LiveId" clId="{58221C9F-F631-4F3E-BCD2-9EF78A8D4474}" dt="2023-09-06T00:47:53.929" v="616" actId="26606"/>
          <ac:picMkLst>
            <pc:docMk/>
            <pc:sldMk cId="3816538434" sldId="266"/>
            <ac:picMk id="5" creationId="{873FF229-11C0-AEC4-D0AF-F707C7E2464A}"/>
          </ac:picMkLst>
        </pc:picChg>
      </pc:sldChg>
      <pc:sldChg chg="addSp modSp new mod ord modTransition setBg">
        <pc:chgData name="Rebekah Higley" userId="af9fea227346fab4" providerId="LiveId" clId="{58221C9F-F631-4F3E-BCD2-9EF78A8D4474}" dt="2023-09-26T00:39:36.857" v="2558"/>
        <pc:sldMkLst>
          <pc:docMk/>
          <pc:sldMk cId="30905499" sldId="267"/>
        </pc:sldMkLst>
        <pc:spChg chg="add mod">
          <ac:chgData name="Rebekah Higley" userId="af9fea227346fab4" providerId="LiveId" clId="{58221C9F-F631-4F3E-BCD2-9EF78A8D4474}" dt="2023-09-18T23:39:25.610" v="2261" actId="1076"/>
          <ac:spMkLst>
            <pc:docMk/>
            <pc:sldMk cId="30905499" sldId="267"/>
            <ac:spMk id="2" creationId="{08F3BAD6-2428-4527-D8FC-DFBB73F5812B}"/>
          </ac:spMkLst>
        </pc:spChg>
      </pc:sldChg>
      <pc:sldChg chg="addSp delSp modSp new mod ord modTransition setBg">
        <pc:chgData name="Rebekah Higley" userId="af9fea227346fab4" providerId="LiveId" clId="{58221C9F-F631-4F3E-BCD2-9EF78A8D4474}" dt="2023-09-26T00:34:04.914" v="2321" actId="20577"/>
        <pc:sldMkLst>
          <pc:docMk/>
          <pc:sldMk cId="2258010106" sldId="268"/>
        </pc:sldMkLst>
        <pc:spChg chg="add mod">
          <ac:chgData name="Rebekah Higley" userId="af9fea227346fab4" providerId="LiveId" clId="{58221C9F-F631-4F3E-BCD2-9EF78A8D4474}" dt="2023-09-26T00:34:04.914" v="2321" actId="20577"/>
          <ac:spMkLst>
            <pc:docMk/>
            <pc:sldMk cId="2258010106" sldId="268"/>
            <ac:spMk id="2" creationId="{8EBDA798-E60C-91A0-A712-4914BCA87B44}"/>
          </ac:spMkLst>
        </pc:spChg>
        <pc:spChg chg="add mod">
          <ac:chgData name="Rebekah Higley" userId="af9fea227346fab4" providerId="LiveId" clId="{58221C9F-F631-4F3E-BCD2-9EF78A8D4474}" dt="2023-09-18T23:06:08.225" v="1020" actId="20577"/>
          <ac:spMkLst>
            <pc:docMk/>
            <pc:sldMk cId="2258010106" sldId="268"/>
            <ac:spMk id="3" creationId="{38C23D87-6ED5-1565-E129-11C1C47C6B7A}"/>
          </ac:spMkLst>
        </pc:spChg>
        <pc:picChg chg="add del mod">
          <ac:chgData name="Rebekah Higley" userId="af9fea227346fab4" providerId="LiveId" clId="{58221C9F-F631-4F3E-BCD2-9EF78A8D4474}" dt="2023-09-18T23:04:41.456" v="874" actId="478"/>
          <ac:picMkLst>
            <pc:docMk/>
            <pc:sldMk cId="2258010106" sldId="268"/>
            <ac:picMk id="5" creationId="{3CD60F23-5FBF-98E8-51AE-16B814376BEB}"/>
          </ac:picMkLst>
        </pc:picChg>
        <pc:picChg chg="add mod">
          <ac:chgData name="Rebekah Higley" userId="af9fea227346fab4" providerId="LiveId" clId="{58221C9F-F631-4F3E-BCD2-9EF78A8D4474}" dt="2023-09-18T23:05:03.289" v="877" actId="14100"/>
          <ac:picMkLst>
            <pc:docMk/>
            <pc:sldMk cId="2258010106" sldId="268"/>
            <ac:picMk id="7" creationId="{7CFED372-EE71-1B9D-87D6-982AC6D58951}"/>
          </ac:picMkLst>
        </pc:picChg>
      </pc:sldChg>
      <pc:sldChg chg="new del modTransition">
        <pc:chgData name="Rebekah Higley" userId="af9fea227346fab4" providerId="LiveId" clId="{58221C9F-F631-4F3E-BCD2-9EF78A8D4474}" dt="2023-09-06T01:21:25.170" v="710" actId="47"/>
        <pc:sldMkLst>
          <pc:docMk/>
          <pc:sldMk cId="1291426327" sldId="269"/>
        </pc:sldMkLst>
      </pc:sldChg>
      <pc:sldChg chg="new del">
        <pc:chgData name="Rebekah Higley" userId="af9fea227346fab4" providerId="LiveId" clId="{58221C9F-F631-4F3E-BCD2-9EF78A8D4474}" dt="2023-09-18T23:06:38.824" v="1023" actId="47"/>
        <pc:sldMkLst>
          <pc:docMk/>
          <pc:sldMk cId="3424304696" sldId="269"/>
        </pc:sldMkLst>
      </pc:sldChg>
      <pc:sldChg chg="addSp delSp modSp new mod modTransition setBg">
        <pc:chgData name="Rebekah Higley" userId="af9fea227346fab4" providerId="LiveId" clId="{58221C9F-F631-4F3E-BCD2-9EF78A8D4474}" dt="2023-09-18T23:31:33.031" v="2211"/>
        <pc:sldMkLst>
          <pc:docMk/>
          <pc:sldMk cId="3869574117" sldId="269"/>
        </pc:sldMkLst>
        <pc:spChg chg="add mod">
          <ac:chgData name="Rebekah Higley" userId="af9fea227346fab4" providerId="LiveId" clId="{58221C9F-F631-4F3E-BCD2-9EF78A8D4474}" dt="2023-09-18T23:13:51.704" v="1667" actId="20577"/>
          <ac:spMkLst>
            <pc:docMk/>
            <pc:sldMk cId="3869574117" sldId="269"/>
            <ac:spMk id="6" creationId="{33BF73A2-A328-F3B0-B7B5-9E84E88B14C6}"/>
          </ac:spMkLst>
        </pc:spChg>
        <pc:picChg chg="add del mod">
          <ac:chgData name="Rebekah Higley" userId="af9fea227346fab4" providerId="LiveId" clId="{58221C9F-F631-4F3E-BCD2-9EF78A8D4474}" dt="2023-09-18T23:07:36.063" v="1028" actId="478"/>
          <ac:picMkLst>
            <pc:docMk/>
            <pc:sldMk cId="3869574117" sldId="269"/>
            <ac:picMk id="3" creationId="{11D1932A-FBDA-F41B-1332-66E200C4CC34}"/>
          </ac:picMkLst>
        </pc:picChg>
        <pc:picChg chg="add mod">
          <ac:chgData name="Rebekah Higley" userId="af9fea227346fab4" providerId="LiveId" clId="{58221C9F-F631-4F3E-BCD2-9EF78A8D4474}" dt="2023-09-18T23:14:01.915" v="1671" actId="1076"/>
          <ac:picMkLst>
            <pc:docMk/>
            <pc:sldMk cId="3869574117" sldId="269"/>
            <ac:picMk id="5" creationId="{F50E8DE0-243E-74B2-3CC9-16A52234209B}"/>
          </ac:picMkLst>
        </pc:picChg>
      </pc:sldChg>
      <pc:sldChg chg="add del setBg">
        <pc:chgData name="Rebekah Higley" userId="af9fea227346fab4" providerId="LiveId" clId="{58221C9F-F631-4F3E-BCD2-9EF78A8D4474}" dt="2023-09-18T23:06:40.029" v="1024" actId="47"/>
        <pc:sldMkLst>
          <pc:docMk/>
          <pc:sldMk cId="1739627245" sldId="270"/>
        </pc:sldMkLst>
      </pc:sldChg>
      <pc:sldChg chg="new del modTransition">
        <pc:chgData name="Rebekah Higley" userId="af9fea227346fab4" providerId="LiveId" clId="{58221C9F-F631-4F3E-BCD2-9EF78A8D4474}" dt="2023-09-06T01:21:23.244" v="709" actId="47"/>
        <pc:sldMkLst>
          <pc:docMk/>
          <pc:sldMk cId="2575069872" sldId="270"/>
        </pc:sldMkLst>
      </pc:sldChg>
      <pc:sldChg chg="addSp modSp new mod modTransition setBg">
        <pc:chgData name="Rebekah Higley" userId="af9fea227346fab4" providerId="LiveId" clId="{58221C9F-F631-4F3E-BCD2-9EF78A8D4474}" dt="2023-09-18T23:31:31.461" v="2210"/>
        <pc:sldMkLst>
          <pc:docMk/>
          <pc:sldMk cId="2636225580" sldId="270"/>
        </pc:sldMkLst>
        <pc:spChg chg="add mod">
          <ac:chgData name="Rebekah Higley" userId="af9fea227346fab4" providerId="LiveId" clId="{58221C9F-F631-4F3E-BCD2-9EF78A8D4474}" dt="2023-09-18T23:12:15.007" v="1330" actId="20577"/>
          <ac:spMkLst>
            <pc:docMk/>
            <pc:sldMk cId="2636225580" sldId="270"/>
            <ac:spMk id="4" creationId="{FEBC051B-48DE-3CCA-C1B6-C4FF197C1344}"/>
          </ac:spMkLst>
        </pc:spChg>
        <pc:picChg chg="add mod">
          <ac:chgData name="Rebekah Higley" userId="af9fea227346fab4" providerId="LiveId" clId="{58221C9F-F631-4F3E-BCD2-9EF78A8D4474}" dt="2023-09-18T23:11:24.112" v="1154" actId="14100"/>
          <ac:picMkLst>
            <pc:docMk/>
            <pc:sldMk cId="2636225580" sldId="270"/>
            <ac:picMk id="3" creationId="{6CC5E7DA-3CE2-F16A-7851-3AD54676B50D}"/>
          </ac:picMkLst>
        </pc:picChg>
      </pc:sldChg>
      <pc:sldChg chg="addSp modSp new mod modTransition setBg">
        <pc:chgData name="Rebekah Higley" userId="af9fea227346fab4" providerId="LiveId" clId="{58221C9F-F631-4F3E-BCD2-9EF78A8D4474}" dt="2023-09-26T00:37:29.175" v="2450" actId="20577"/>
        <pc:sldMkLst>
          <pc:docMk/>
          <pc:sldMk cId="1358272305" sldId="271"/>
        </pc:sldMkLst>
        <pc:spChg chg="add mod">
          <ac:chgData name="Rebekah Higley" userId="af9fea227346fab4" providerId="LiveId" clId="{58221C9F-F631-4F3E-BCD2-9EF78A8D4474}" dt="2023-09-26T00:37:29.175" v="2450" actId="20577"/>
          <ac:spMkLst>
            <pc:docMk/>
            <pc:sldMk cId="1358272305" sldId="271"/>
            <ac:spMk id="2" creationId="{EBCD5BBA-BA70-8D05-1285-7D8F26BBF838}"/>
          </ac:spMkLst>
        </pc:spChg>
        <pc:picChg chg="add mod">
          <ac:chgData name="Rebekah Higley" userId="af9fea227346fab4" providerId="LiveId" clId="{58221C9F-F631-4F3E-BCD2-9EF78A8D4474}" dt="2023-09-18T23:22:54.104" v="1988" actId="14100"/>
          <ac:picMkLst>
            <pc:docMk/>
            <pc:sldMk cId="1358272305" sldId="271"/>
            <ac:picMk id="4" creationId="{FB9B51D2-319C-763F-BF98-CD8189E37E84}"/>
          </ac:picMkLst>
        </pc:picChg>
      </pc:sldChg>
      <pc:sldChg chg="addSp modSp new mod modTransition setBg">
        <pc:chgData name="Rebekah Higley" userId="af9fea227346fab4" providerId="LiveId" clId="{58221C9F-F631-4F3E-BCD2-9EF78A8D4474}" dt="2023-09-26T00:36:55.115" v="2405" actId="20577"/>
        <pc:sldMkLst>
          <pc:docMk/>
          <pc:sldMk cId="334667632" sldId="272"/>
        </pc:sldMkLst>
        <pc:spChg chg="add mod">
          <ac:chgData name="Rebekah Higley" userId="af9fea227346fab4" providerId="LiveId" clId="{58221C9F-F631-4F3E-BCD2-9EF78A8D4474}" dt="2023-09-26T00:36:55.115" v="2405" actId="20577"/>
          <ac:spMkLst>
            <pc:docMk/>
            <pc:sldMk cId="334667632" sldId="272"/>
            <ac:spMk id="6" creationId="{FB73B974-36B1-E5DE-5DAA-ACAB6498FD53}"/>
          </ac:spMkLst>
        </pc:spChg>
        <pc:picChg chg="add mod">
          <ac:chgData name="Rebekah Higley" userId="af9fea227346fab4" providerId="LiveId" clId="{58221C9F-F631-4F3E-BCD2-9EF78A8D4474}" dt="2023-09-18T23:24:58.159" v="1998" actId="1076"/>
          <ac:picMkLst>
            <pc:docMk/>
            <pc:sldMk cId="334667632" sldId="272"/>
            <ac:picMk id="3" creationId="{7E0A0D9A-DFFC-7337-2A63-288C88307EB4}"/>
          </ac:picMkLst>
        </pc:picChg>
        <pc:picChg chg="add mod">
          <ac:chgData name="Rebekah Higley" userId="af9fea227346fab4" providerId="LiveId" clId="{58221C9F-F631-4F3E-BCD2-9EF78A8D4474}" dt="2023-09-18T23:26:22.197" v="2065" actId="1076"/>
          <ac:picMkLst>
            <pc:docMk/>
            <pc:sldMk cId="334667632" sldId="272"/>
            <ac:picMk id="5" creationId="{FF7E4860-70C6-30C8-00BC-874F089731F7}"/>
          </ac:picMkLst>
        </pc:picChg>
      </pc:sldChg>
      <pc:sldChg chg="addSp delSp modSp new mod modTransition setBg">
        <pc:chgData name="Rebekah Higley" userId="af9fea227346fab4" providerId="LiveId" clId="{58221C9F-F631-4F3E-BCD2-9EF78A8D4474}" dt="2023-09-26T00:37:48.854" v="2467" actId="1076"/>
        <pc:sldMkLst>
          <pc:docMk/>
          <pc:sldMk cId="1303811266" sldId="273"/>
        </pc:sldMkLst>
        <pc:spChg chg="add del mod">
          <ac:chgData name="Rebekah Higley" userId="af9fea227346fab4" providerId="LiveId" clId="{58221C9F-F631-4F3E-BCD2-9EF78A8D4474}" dt="2023-09-18T23:27:51.096" v="2111"/>
          <ac:spMkLst>
            <pc:docMk/>
            <pc:sldMk cId="1303811266" sldId="273"/>
            <ac:spMk id="4" creationId="{B2782585-3461-F6F7-96A9-E5307EE01087}"/>
          </ac:spMkLst>
        </pc:spChg>
        <pc:spChg chg="add mod">
          <ac:chgData name="Rebekah Higley" userId="af9fea227346fab4" providerId="LiveId" clId="{58221C9F-F631-4F3E-BCD2-9EF78A8D4474}" dt="2023-09-26T00:37:48.854" v="2467" actId="1076"/>
          <ac:spMkLst>
            <pc:docMk/>
            <pc:sldMk cId="1303811266" sldId="273"/>
            <ac:spMk id="5" creationId="{468EDA83-F676-F54F-1AC3-9123BA29D679}"/>
          </ac:spMkLst>
        </pc:spChg>
        <pc:picChg chg="add mod">
          <ac:chgData name="Rebekah Higley" userId="af9fea227346fab4" providerId="LiveId" clId="{58221C9F-F631-4F3E-BCD2-9EF78A8D4474}" dt="2023-09-18T23:27:22.601" v="2071" actId="1076"/>
          <ac:picMkLst>
            <pc:docMk/>
            <pc:sldMk cId="1303811266" sldId="273"/>
            <ac:picMk id="3" creationId="{759E6645-8A55-BF43-E45A-DD924D8467DB}"/>
          </ac:picMkLst>
        </pc:picChg>
      </pc:sldChg>
      <pc:sldChg chg="addSp modSp new mod modTransition setBg">
        <pc:chgData name="Rebekah Higley" userId="af9fea227346fab4" providerId="LiveId" clId="{58221C9F-F631-4F3E-BCD2-9EF78A8D4474}" dt="2023-09-26T00:38:13.214" v="2530" actId="20577"/>
        <pc:sldMkLst>
          <pc:docMk/>
          <pc:sldMk cId="3781491035" sldId="274"/>
        </pc:sldMkLst>
        <pc:spChg chg="add mod">
          <ac:chgData name="Rebekah Higley" userId="af9fea227346fab4" providerId="LiveId" clId="{58221C9F-F631-4F3E-BCD2-9EF78A8D4474}" dt="2023-09-26T00:38:13.214" v="2530" actId="20577"/>
          <ac:spMkLst>
            <pc:docMk/>
            <pc:sldMk cId="3781491035" sldId="274"/>
            <ac:spMk id="4" creationId="{D9CE30FA-B0DB-8DD8-F1A0-E5D25F2A654C}"/>
          </ac:spMkLst>
        </pc:spChg>
        <pc:picChg chg="add mod">
          <ac:chgData name="Rebekah Higley" userId="af9fea227346fab4" providerId="LiveId" clId="{58221C9F-F631-4F3E-BCD2-9EF78A8D4474}" dt="2023-09-18T23:29:16.821" v="2116" actId="1076"/>
          <ac:picMkLst>
            <pc:docMk/>
            <pc:sldMk cId="3781491035" sldId="274"/>
            <ac:picMk id="3" creationId="{4D830BDF-49BE-4DC3-BFC3-4B21072A2495}"/>
          </ac:picMkLst>
        </pc:picChg>
      </pc:sldChg>
      <pc:sldChg chg="addSp modSp new mod modTransition setBg">
        <pc:chgData name="Rebekah Higley" userId="af9fea227346fab4" providerId="LiveId" clId="{58221C9F-F631-4F3E-BCD2-9EF78A8D4474}" dt="2023-09-26T00:37:58.912" v="2492" actId="20577"/>
        <pc:sldMkLst>
          <pc:docMk/>
          <pc:sldMk cId="3704583477" sldId="275"/>
        </pc:sldMkLst>
        <pc:spChg chg="add mod">
          <ac:chgData name="Rebekah Higley" userId="af9fea227346fab4" providerId="LiveId" clId="{58221C9F-F631-4F3E-BCD2-9EF78A8D4474}" dt="2023-09-26T00:37:58.912" v="2492" actId="20577"/>
          <ac:spMkLst>
            <pc:docMk/>
            <pc:sldMk cId="3704583477" sldId="275"/>
            <ac:spMk id="4" creationId="{4A777009-BD0A-343C-8794-C878BFF63D37}"/>
          </ac:spMkLst>
        </pc:spChg>
        <pc:picChg chg="add mod">
          <ac:chgData name="Rebekah Higley" userId="af9fea227346fab4" providerId="LiveId" clId="{58221C9F-F631-4F3E-BCD2-9EF78A8D4474}" dt="2023-09-18T23:31:10.383" v="2208" actId="1076"/>
          <ac:picMkLst>
            <pc:docMk/>
            <pc:sldMk cId="3704583477" sldId="275"/>
            <ac:picMk id="3" creationId="{D526DF63-69D3-EE5E-567A-7742D38B677A}"/>
          </ac:picMkLst>
        </pc:picChg>
      </pc:sldChg>
      <pc:sldChg chg="addSp modSp new mod modTransition setBg">
        <pc:chgData name="Rebekah Higley" userId="af9fea227346fab4" providerId="LiveId" clId="{58221C9F-F631-4F3E-BCD2-9EF78A8D4474}" dt="2023-09-26T00:39:32.019" v="2556"/>
        <pc:sldMkLst>
          <pc:docMk/>
          <pc:sldMk cId="2063677498" sldId="276"/>
        </pc:sldMkLst>
        <pc:spChg chg="add mod">
          <ac:chgData name="Rebekah Higley" userId="af9fea227346fab4" providerId="LiveId" clId="{58221C9F-F631-4F3E-BCD2-9EF78A8D4474}" dt="2023-09-26T00:35:59.596" v="2374" actId="255"/>
          <ac:spMkLst>
            <pc:docMk/>
            <pc:sldMk cId="2063677498" sldId="276"/>
            <ac:spMk id="2" creationId="{9E721416-47D8-9C52-F490-0E3140D4EE09}"/>
          </ac:spMkLst>
        </pc:spChg>
      </pc:sldChg>
      <pc:sldChg chg="addSp modSp new mod ord modTransition setBg">
        <pc:chgData name="Rebekah Higley" userId="af9fea227346fab4" providerId="LiveId" clId="{58221C9F-F631-4F3E-BCD2-9EF78A8D4474}" dt="2023-09-26T00:39:24.559" v="2555"/>
        <pc:sldMkLst>
          <pc:docMk/>
          <pc:sldMk cId="506800196" sldId="277"/>
        </pc:sldMkLst>
        <pc:spChg chg="add mod">
          <ac:chgData name="Rebekah Higley" userId="af9fea227346fab4" providerId="LiveId" clId="{58221C9F-F631-4F3E-BCD2-9EF78A8D4474}" dt="2023-09-26T00:39:17.497" v="2554" actId="2711"/>
          <ac:spMkLst>
            <pc:docMk/>
            <pc:sldMk cId="506800196" sldId="277"/>
            <ac:spMk id="2" creationId="{499409EB-675C-C579-FE33-BA289693A9E8}"/>
          </ac:spMkLst>
        </pc:spChg>
      </pc:sldChg>
      <pc:sldChg chg="addSp modSp new mod ord modTransition setBg">
        <pc:chgData name="Rebekah Higley" userId="af9fea227346fab4" providerId="LiveId" clId="{58221C9F-F631-4F3E-BCD2-9EF78A8D4474}" dt="2023-09-26T00:42:51.624" v="2877"/>
        <pc:sldMkLst>
          <pc:docMk/>
          <pc:sldMk cId="1631649919" sldId="278"/>
        </pc:sldMkLst>
        <pc:spChg chg="add mod">
          <ac:chgData name="Rebekah Higley" userId="af9fea227346fab4" providerId="LiveId" clId="{58221C9F-F631-4F3E-BCD2-9EF78A8D4474}" dt="2023-09-26T00:42:40.517" v="2874" actId="1076"/>
          <ac:spMkLst>
            <pc:docMk/>
            <pc:sldMk cId="1631649919" sldId="278"/>
            <ac:spMk id="2" creationId="{2349DB99-93D9-FD39-22BC-1E8D03053352}"/>
          </ac:spMkLst>
        </pc:spChg>
        <pc:spChg chg="add mod">
          <ac:chgData name="Rebekah Higley" userId="af9fea227346fab4" providerId="LiveId" clId="{58221C9F-F631-4F3E-BCD2-9EF78A8D4474}" dt="2023-09-26T00:42:37.239" v="2873" actId="1076"/>
          <ac:spMkLst>
            <pc:docMk/>
            <pc:sldMk cId="1631649919" sldId="278"/>
            <ac:spMk id="3" creationId="{A8A37E2D-4681-00A3-2A8D-8FB5C919A20C}"/>
          </ac:spMkLst>
        </pc:spChg>
      </pc:sldChg>
      <pc:sldMasterChg chg="setBg modSldLayout">
        <pc:chgData name="Rebekah Higley" userId="af9fea227346fab4" providerId="LiveId" clId="{58221C9F-F631-4F3E-BCD2-9EF78A8D4474}" dt="2023-09-06T01:03:46.230" v="694"/>
        <pc:sldMasterMkLst>
          <pc:docMk/>
          <pc:sldMasterMk cId="99440394" sldId="2147483712"/>
        </pc:sldMasterMkLst>
        <pc:sldLayoutChg chg="setBg">
          <pc:chgData name="Rebekah Higley" userId="af9fea227346fab4" providerId="LiveId" clId="{58221C9F-F631-4F3E-BCD2-9EF78A8D4474}" dt="2023-09-06T00:48:13.715" v="620"/>
          <pc:sldLayoutMkLst>
            <pc:docMk/>
            <pc:sldMasterMk cId="99440394" sldId="2147483712"/>
            <pc:sldLayoutMk cId="2846575695" sldId="2147483701"/>
          </pc:sldLayoutMkLst>
        </pc:sldLayoutChg>
        <pc:sldLayoutChg chg="setBg">
          <pc:chgData name="Rebekah Higley" userId="af9fea227346fab4" providerId="LiveId" clId="{58221C9F-F631-4F3E-BCD2-9EF78A8D4474}" dt="2023-09-06T00:48:13.715" v="620"/>
          <pc:sldLayoutMkLst>
            <pc:docMk/>
            <pc:sldMasterMk cId="99440394" sldId="2147483712"/>
            <pc:sldLayoutMk cId="2934194023" sldId="2147483702"/>
          </pc:sldLayoutMkLst>
        </pc:sldLayoutChg>
        <pc:sldLayoutChg chg="setBg">
          <pc:chgData name="Rebekah Higley" userId="af9fea227346fab4" providerId="LiveId" clId="{58221C9F-F631-4F3E-BCD2-9EF78A8D4474}" dt="2023-09-06T00:48:13.715" v="620"/>
          <pc:sldLayoutMkLst>
            <pc:docMk/>
            <pc:sldMasterMk cId="99440394" sldId="2147483712"/>
            <pc:sldLayoutMk cId="1264806938" sldId="2147483703"/>
          </pc:sldLayoutMkLst>
        </pc:sldLayoutChg>
        <pc:sldLayoutChg chg="setBg">
          <pc:chgData name="Rebekah Higley" userId="af9fea227346fab4" providerId="LiveId" clId="{58221C9F-F631-4F3E-BCD2-9EF78A8D4474}" dt="2023-09-06T00:48:13.715" v="620"/>
          <pc:sldLayoutMkLst>
            <pc:docMk/>
            <pc:sldMasterMk cId="99440394" sldId="2147483712"/>
            <pc:sldLayoutMk cId="3647300849" sldId="2147483704"/>
          </pc:sldLayoutMkLst>
        </pc:sldLayoutChg>
        <pc:sldLayoutChg chg="setBg">
          <pc:chgData name="Rebekah Higley" userId="af9fea227346fab4" providerId="LiveId" clId="{58221C9F-F631-4F3E-BCD2-9EF78A8D4474}" dt="2023-09-06T00:48:13.715" v="620"/>
          <pc:sldLayoutMkLst>
            <pc:docMk/>
            <pc:sldMasterMk cId="99440394" sldId="2147483712"/>
            <pc:sldLayoutMk cId="2042452445" sldId="2147483705"/>
          </pc:sldLayoutMkLst>
        </pc:sldLayoutChg>
        <pc:sldLayoutChg chg="setBg">
          <pc:chgData name="Rebekah Higley" userId="af9fea227346fab4" providerId="LiveId" clId="{58221C9F-F631-4F3E-BCD2-9EF78A8D4474}" dt="2023-09-06T00:48:13.715" v="620"/>
          <pc:sldLayoutMkLst>
            <pc:docMk/>
            <pc:sldMasterMk cId="99440394" sldId="2147483712"/>
            <pc:sldLayoutMk cId="505958170" sldId="2147483706"/>
          </pc:sldLayoutMkLst>
        </pc:sldLayoutChg>
        <pc:sldLayoutChg chg="setBg">
          <pc:chgData name="Rebekah Higley" userId="af9fea227346fab4" providerId="LiveId" clId="{58221C9F-F631-4F3E-BCD2-9EF78A8D4474}" dt="2023-09-06T00:48:13.715" v="620"/>
          <pc:sldLayoutMkLst>
            <pc:docMk/>
            <pc:sldMasterMk cId="99440394" sldId="2147483712"/>
            <pc:sldLayoutMk cId="3515922220" sldId="2147483707"/>
          </pc:sldLayoutMkLst>
        </pc:sldLayoutChg>
        <pc:sldLayoutChg chg="setBg">
          <pc:chgData name="Rebekah Higley" userId="af9fea227346fab4" providerId="LiveId" clId="{58221C9F-F631-4F3E-BCD2-9EF78A8D4474}" dt="2023-09-06T00:48:13.715" v="620"/>
          <pc:sldLayoutMkLst>
            <pc:docMk/>
            <pc:sldMasterMk cId="99440394" sldId="2147483712"/>
            <pc:sldLayoutMk cId="4080649335" sldId="2147483708"/>
          </pc:sldLayoutMkLst>
        </pc:sldLayoutChg>
        <pc:sldLayoutChg chg="setBg">
          <pc:chgData name="Rebekah Higley" userId="af9fea227346fab4" providerId="LiveId" clId="{58221C9F-F631-4F3E-BCD2-9EF78A8D4474}" dt="2023-09-06T00:48:13.715" v="620"/>
          <pc:sldLayoutMkLst>
            <pc:docMk/>
            <pc:sldMasterMk cId="99440394" sldId="2147483712"/>
            <pc:sldLayoutMk cId="1525486779" sldId="2147483709"/>
          </pc:sldLayoutMkLst>
        </pc:sldLayoutChg>
        <pc:sldLayoutChg chg="setBg">
          <pc:chgData name="Rebekah Higley" userId="af9fea227346fab4" providerId="LiveId" clId="{58221C9F-F631-4F3E-BCD2-9EF78A8D4474}" dt="2023-09-06T00:48:13.715" v="620"/>
          <pc:sldLayoutMkLst>
            <pc:docMk/>
            <pc:sldMasterMk cId="99440394" sldId="2147483712"/>
            <pc:sldLayoutMk cId="2736885706" sldId="2147483710"/>
          </pc:sldLayoutMkLst>
        </pc:sldLayoutChg>
        <pc:sldLayoutChg chg="setBg">
          <pc:chgData name="Rebekah Higley" userId="af9fea227346fab4" providerId="LiveId" clId="{58221C9F-F631-4F3E-BCD2-9EF78A8D4474}" dt="2023-09-06T00:48:13.715" v="620"/>
          <pc:sldLayoutMkLst>
            <pc:docMk/>
            <pc:sldMasterMk cId="99440394" sldId="2147483712"/>
            <pc:sldLayoutMk cId="176974938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8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2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4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7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9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0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5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8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5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9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A colorful art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873FF229-11C0-AEC4-D0AF-F707C7E24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E3755-226B-0379-0911-C2D07907E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5178" y="565846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Restaurants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D1F6D-025E-01C8-7F73-7B1880601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5178" y="4456143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Teresa Truong, Tori Paxton, Rebekah Higley</a:t>
            </a:r>
            <a:endParaRPr lang="en-US" sz="2200" dirty="0"/>
          </a:p>
          <a:p>
            <a:pPr algn="l"/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3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E9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6DF63-69D3-EE5E-567A-7742D38B6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41" y="499477"/>
            <a:ext cx="8877756" cy="5988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777009-BD0A-343C-8794-C878BFF63D37}"/>
              </a:ext>
            </a:extLst>
          </p:cNvPr>
          <p:cNvSpPr txBox="1"/>
          <p:nvPr/>
        </p:nvSpPr>
        <p:spPr>
          <a:xfrm>
            <a:off x="0" y="2967335"/>
            <a:ext cx="25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File</a:t>
            </a:r>
          </a:p>
        </p:txBody>
      </p:sp>
    </p:spTree>
    <p:extLst>
      <p:ext uri="{BB962C8B-B14F-4D97-AF65-F5344CB8AC3E}">
        <p14:creationId xmlns:p14="http://schemas.microsoft.com/office/powerpoint/2010/main" val="370458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E9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30BDF-49BE-4DC3-BFC3-4B21072A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08" y="0"/>
            <a:ext cx="8439584" cy="5975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CE30FA-B0DB-8DD8-F1A0-E5D25F2A654C}"/>
              </a:ext>
            </a:extLst>
          </p:cNvPr>
          <p:cNvSpPr txBox="1"/>
          <p:nvPr/>
        </p:nvSpPr>
        <p:spPr>
          <a:xfrm>
            <a:off x="4460263" y="6262254"/>
            <a:ext cx="243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HTML File</a:t>
            </a:r>
          </a:p>
        </p:txBody>
      </p:sp>
    </p:spTree>
    <p:extLst>
      <p:ext uri="{BB962C8B-B14F-4D97-AF65-F5344CB8AC3E}">
        <p14:creationId xmlns:p14="http://schemas.microsoft.com/office/powerpoint/2010/main" val="378149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DC0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9409EB-675C-C579-FE33-BA289693A9E8}"/>
              </a:ext>
            </a:extLst>
          </p:cNvPr>
          <p:cNvSpPr txBox="1"/>
          <p:nvPr/>
        </p:nvSpPr>
        <p:spPr>
          <a:xfrm>
            <a:off x="5202358" y="254000"/>
            <a:ext cx="203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 Extra Light" panose="020B0204020104020204" pitchFamily="34" charset="0"/>
              </a:rPr>
              <a:t>Research Areas</a:t>
            </a:r>
          </a:p>
        </p:txBody>
      </p:sp>
    </p:spTree>
    <p:extLst>
      <p:ext uri="{BB962C8B-B14F-4D97-AF65-F5344CB8AC3E}">
        <p14:creationId xmlns:p14="http://schemas.microsoft.com/office/powerpoint/2010/main" val="50680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DC0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A28AB-8802-F510-71DD-D6C066E2AC65}"/>
              </a:ext>
            </a:extLst>
          </p:cNvPr>
          <p:cNvSpPr txBox="1"/>
          <p:nvPr/>
        </p:nvSpPr>
        <p:spPr>
          <a:xfrm>
            <a:off x="4967838" y="461725"/>
            <a:ext cx="2256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 Extra Light" panose="020B0204020104020204" pitchFamily="34" charset="0"/>
              </a:rPr>
              <a:t>Findings/Analysis</a:t>
            </a:r>
          </a:p>
        </p:txBody>
      </p:sp>
    </p:spTree>
    <p:extLst>
      <p:ext uri="{BB962C8B-B14F-4D97-AF65-F5344CB8AC3E}">
        <p14:creationId xmlns:p14="http://schemas.microsoft.com/office/powerpoint/2010/main" val="32163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826E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721416-47D8-9C52-F490-0E3140D4EE09}"/>
              </a:ext>
            </a:extLst>
          </p:cNvPr>
          <p:cNvSpPr txBox="1"/>
          <p:nvPr/>
        </p:nvSpPr>
        <p:spPr>
          <a:xfrm>
            <a:off x="5541264" y="996696"/>
            <a:ext cx="879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 Extra Light" panose="020B0204020104020204" pitchFamily="34" charset="0"/>
              </a:rPr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206367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826E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3BAD6-2428-4527-D8FC-DFBB73F5812B}"/>
              </a:ext>
            </a:extLst>
          </p:cNvPr>
          <p:cNvSpPr txBox="1"/>
          <p:nvPr/>
        </p:nvSpPr>
        <p:spPr>
          <a:xfrm>
            <a:off x="3749964" y="2881746"/>
            <a:ext cx="4418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badi Extra Light" panose="020B020402010402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90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F68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9DB99-93D9-FD39-22BC-1E8D03053352}"/>
              </a:ext>
            </a:extLst>
          </p:cNvPr>
          <p:cNvSpPr txBox="1"/>
          <p:nvPr/>
        </p:nvSpPr>
        <p:spPr>
          <a:xfrm>
            <a:off x="4997462" y="621792"/>
            <a:ext cx="2197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 Extra Light" panose="020B0204020104020204" pitchFamily="34" charset="0"/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37E2D-4681-00A3-2A8D-8FB5C919A20C}"/>
              </a:ext>
            </a:extLst>
          </p:cNvPr>
          <p:cNvSpPr txBox="1"/>
          <p:nvPr/>
        </p:nvSpPr>
        <p:spPr>
          <a:xfrm>
            <a:off x="2879446" y="1859339"/>
            <a:ext cx="667015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at Food Trends in the United States, we created: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interactive map of all the restaurants across the U.S.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Graphical representations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common types of restaurants in the United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States with the most restaurants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restaurants per franchise</a:t>
            </a:r>
          </a:p>
        </p:txBody>
      </p:sp>
    </p:spTree>
    <p:extLst>
      <p:ext uri="{BB962C8B-B14F-4D97-AF65-F5344CB8AC3E}">
        <p14:creationId xmlns:p14="http://schemas.microsoft.com/office/powerpoint/2010/main" val="163164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F68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BDA798-E60C-91A0-A712-4914BCA87B44}"/>
              </a:ext>
            </a:extLst>
          </p:cNvPr>
          <p:cNvSpPr txBox="1"/>
          <p:nvPr/>
        </p:nvSpPr>
        <p:spPr>
          <a:xfrm>
            <a:off x="4381500" y="502921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 Extra Light" panose="020B0204020104020204" pitchFamily="34" charset="0"/>
              </a:rPr>
              <a:t>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23D87-6ED5-1565-E129-11C1C47C6B7A}"/>
              </a:ext>
            </a:extLst>
          </p:cNvPr>
          <p:cNvSpPr txBox="1"/>
          <p:nvPr/>
        </p:nvSpPr>
        <p:spPr>
          <a:xfrm>
            <a:off x="0" y="112313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We found the data on Kaggle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It included several </a:t>
            </a:r>
            <a:r>
              <a:rPr lang="en-US" dirty="0" err="1"/>
              <a:t>csvs</a:t>
            </a:r>
            <a:r>
              <a:rPr lang="en-US" dirty="0"/>
              <a:t> that had very similar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Each data set had a lot of columns that we didn’t need, and a lot of them had the same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CFED372-EE71-1B9D-87D6-982AC6D58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023"/>
            <a:ext cx="12192000" cy="41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1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F68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CC5E7DA-3CE2-F16A-7851-3AD54676B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7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BC051B-48DE-3CCA-C1B6-C4FF197C1344}"/>
              </a:ext>
            </a:extLst>
          </p:cNvPr>
          <p:cNvSpPr txBox="1"/>
          <p:nvPr/>
        </p:nvSpPr>
        <p:spPr>
          <a:xfrm>
            <a:off x="175491" y="5320144"/>
            <a:ext cx="11813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We used a Jupyter Notebook to clean up the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We dropped the columns and information we didn’t need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This left use with a data that was easier to use</a:t>
            </a:r>
          </a:p>
        </p:txBody>
      </p:sp>
    </p:spTree>
    <p:extLst>
      <p:ext uri="{BB962C8B-B14F-4D97-AF65-F5344CB8AC3E}">
        <p14:creationId xmlns:p14="http://schemas.microsoft.com/office/powerpoint/2010/main" val="263622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F68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0E8DE0-243E-74B2-3CC9-16A522342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55" y="1759416"/>
            <a:ext cx="9319490" cy="509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BF73A2-A328-F3B0-B7B5-9E84E88B14C6}"/>
              </a:ext>
            </a:extLst>
          </p:cNvPr>
          <p:cNvSpPr txBox="1"/>
          <p:nvPr/>
        </p:nvSpPr>
        <p:spPr>
          <a:xfrm>
            <a:off x="895927" y="406399"/>
            <a:ext cx="10067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 to dropping the columns we didn’t need we fixed the restaurant type column so we could search for a certain word from the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Previously the column had multiple words describing the restaurant that were clumped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7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E9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A18BE7-0EF9-ED47-1220-9B8F1978AF30}"/>
              </a:ext>
            </a:extLst>
          </p:cNvPr>
          <p:cNvSpPr txBox="1"/>
          <p:nvPr/>
        </p:nvSpPr>
        <p:spPr>
          <a:xfrm>
            <a:off x="4988869" y="594360"/>
            <a:ext cx="22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 Extra Light" panose="020B0204020104020204" pitchFamily="34" charset="0"/>
              </a:rPr>
              <a:t>Collection of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FBB20-04C4-626C-C896-E0A0861DCF04}"/>
              </a:ext>
            </a:extLst>
          </p:cNvPr>
          <p:cNvSpPr txBox="1"/>
          <p:nvPr/>
        </p:nvSpPr>
        <p:spPr>
          <a:xfrm>
            <a:off x="1179576" y="1746504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1659D-D101-05A2-37DF-8BB790E6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624" y="292239"/>
            <a:ext cx="2375022" cy="3289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41A71-EBC0-ADE2-28A6-8FC0840B9B53}"/>
              </a:ext>
            </a:extLst>
          </p:cNvPr>
          <p:cNvSpPr txBox="1"/>
          <p:nvPr/>
        </p:nvSpPr>
        <p:spPr>
          <a:xfrm>
            <a:off x="437898" y="1013644"/>
            <a:ext cx="831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files were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 to the Jupyter Notebook to clean the data, we had another Jupyter Notebook to transfer the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339581-63EE-913D-9AAD-7778761BC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8" y="2069669"/>
            <a:ext cx="8642794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5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E9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CD5BBA-BA70-8D05-1285-7D8F26BBF838}"/>
              </a:ext>
            </a:extLst>
          </p:cNvPr>
          <p:cNvSpPr txBox="1"/>
          <p:nvPr/>
        </p:nvSpPr>
        <p:spPr>
          <a:xfrm>
            <a:off x="0" y="34174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Creation of Database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B51D2-319C-763F-BF98-CD8189E3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032"/>
            <a:ext cx="12192000" cy="58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7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E9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A0D9A-DFFC-7337-2A63-288C88307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735" y="386470"/>
            <a:ext cx="8071265" cy="5880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7E4860-70C6-30C8-00BC-874F08973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01" y="895927"/>
            <a:ext cx="2057506" cy="197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73B974-36B1-E5DE-5DAA-ACAB6498FD53}"/>
              </a:ext>
            </a:extLst>
          </p:cNvPr>
          <p:cNvSpPr txBox="1"/>
          <p:nvPr/>
        </p:nvSpPr>
        <p:spPr>
          <a:xfrm>
            <a:off x="138545" y="4082472"/>
            <a:ext cx="381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 File</a:t>
            </a:r>
          </a:p>
        </p:txBody>
      </p:sp>
    </p:spTree>
    <p:extLst>
      <p:ext uri="{BB962C8B-B14F-4D97-AF65-F5344CB8AC3E}">
        <p14:creationId xmlns:p14="http://schemas.microsoft.com/office/powerpoint/2010/main" val="3346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E9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9E6645-8A55-BF43-E45A-DD924D846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51" y="945846"/>
            <a:ext cx="8706297" cy="5912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8EDA83-F676-F54F-1AC3-9123BA29D679}"/>
              </a:ext>
            </a:extLst>
          </p:cNvPr>
          <p:cNvSpPr txBox="1"/>
          <p:nvPr/>
        </p:nvSpPr>
        <p:spPr>
          <a:xfrm>
            <a:off x="5337650" y="360310"/>
            <a:ext cx="15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File</a:t>
            </a:r>
          </a:p>
        </p:txBody>
      </p:sp>
    </p:spTree>
    <p:extLst>
      <p:ext uri="{BB962C8B-B14F-4D97-AF65-F5344CB8AC3E}">
        <p14:creationId xmlns:p14="http://schemas.microsoft.com/office/powerpoint/2010/main" val="130381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B302B"/>
      </a:dk2>
      <a:lt2>
        <a:srgbClr val="F3F3F0"/>
      </a:lt2>
      <a:accent1>
        <a:srgbClr val="4843D6"/>
      </a:accent1>
      <a:accent2>
        <a:srgbClr val="2A64C2"/>
      </a:accent2>
      <a:accent3>
        <a:srgbClr val="3CB5D4"/>
      </a:accent3>
      <a:accent4>
        <a:srgbClr val="2AC2A2"/>
      </a:accent4>
      <a:accent5>
        <a:srgbClr val="37C56B"/>
      </a:accent5>
      <a:accent6>
        <a:srgbClr val="31C22A"/>
      </a:accent6>
      <a:hlink>
        <a:srgbClr val="349E6D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1508</TotalTime>
  <Words>217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Abadi Extra Light</vt:lpstr>
      <vt:lpstr>Arial</vt:lpstr>
      <vt:lpstr>Avenir Next LT Pro</vt:lpstr>
      <vt:lpstr>AvenirNext LT Pro Medium</vt:lpstr>
      <vt:lpstr>Sabon Next LT</vt:lpstr>
      <vt:lpstr>DappledVTI</vt:lpstr>
      <vt:lpstr>Restaurants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Rebekah Higley</dc:creator>
  <cp:lastModifiedBy>Rebekah Higley</cp:lastModifiedBy>
  <cp:revision>1</cp:revision>
  <dcterms:created xsi:type="dcterms:W3CDTF">2023-09-05T23:41:23Z</dcterms:created>
  <dcterms:modified xsi:type="dcterms:W3CDTF">2023-09-26T00:42:58Z</dcterms:modified>
</cp:coreProperties>
</file>