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2" r:id="rId5"/>
    <p:sldId id="263" r:id="rId6"/>
    <p:sldId id="264" r:id="rId7"/>
    <p:sldId id="265" r:id="rId8"/>
    <p:sldId id="259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9" autoAdjust="0"/>
    <p:restoredTop sz="94660"/>
  </p:normalViewPr>
  <p:slideViewPr>
    <p:cSldViewPr snapToGrid="0">
      <p:cViewPr varScale="1">
        <p:scale>
          <a:sx n="74" d="100"/>
          <a:sy n="74" d="100"/>
        </p:scale>
        <p:origin x="34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2A7FF-A600-4E8D-9DCC-A10DE3C211FA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E4369-F3B3-42CC-AD7B-C94855006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395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2A7FF-A600-4E8D-9DCC-A10DE3C211FA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E4369-F3B3-42CC-AD7B-C94855006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702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2A7FF-A600-4E8D-9DCC-A10DE3C211FA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E4369-F3B3-42CC-AD7B-C94855006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123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2A7FF-A600-4E8D-9DCC-A10DE3C211FA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E4369-F3B3-42CC-AD7B-C94855006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47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2A7FF-A600-4E8D-9DCC-A10DE3C211FA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E4369-F3B3-42CC-AD7B-C94855006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026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2A7FF-A600-4E8D-9DCC-A10DE3C211FA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E4369-F3B3-42CC-AD7B-C94855006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753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2A7FF-A600-4E8D-9DCC-A10DE3C211FA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E4369-F3B3-42CC-AD7B-C94855006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752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2A7FF-A600-4E8D-9DCC-A10DE3C211FA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E4369-F3B3-42CC-AD7B-C94855006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259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2A7FF-A600-4E8D-9DCC-A10DE3C211FA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E4369-F3B3-42CC-AD7B-C94855006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665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2A7FF-A600-4E8D-9DCC-A10DE3C211FA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E4369-F3B3-42CC-AD7B-C94855006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074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2A7FF-A600-4E8D-9DCC-A10DE3C211FA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E4369-F3B3-42CC-AD7B-C94855006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284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42A7FF-A600-4E8D-9DCC-A10DE3C211FA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CE4369-F3B3-42CC-AD7B-C94855006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735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map of the united states&#10;&#10;Description automatically generated">
            <a:extLst>
              <a:ext uri="{FF2B5EF4-FFF2-40B4-BE49-F238E27FC236}">
                <a16:creationId xmlns:a16="http://schemas.microsoft.com/office/drawing/2014/main" id="{80B28059-87EB-D513-127F-1F439BB1259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527" y="0"/>
            <a:ext cx="10945436" cy="6858000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D7F4381-F406-ABB3-954E-25F17CE14C4A}"/>
              </a:ext>
            </a:extLst>
          </p:cNvPr>
          <p:cNvSpPr/>
          <p:nvPr/>
        </p:nvSpPr>
        <p:spPr>
          <a:xfrm>
            <a:off x="2576956" y="2076021"/>
            <a:ext cx="7057901" cy="2121725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877B23-EBE8-BACE-9EBC-67C555493A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1709" y="1613209"/>
            <a:ext cx="9144000" cy="2387600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  <a:latin typeface="Britannic Bold" panose="020B0903060703020204" pitchFamily="34" charset="0"/>
              </a:rPr>
              <a:t>Restaurants in the </a:t>
            </a:r>
            <a:br>
              <a:rPr lang="en-US" dirty="0">
                <a:solidFill>
                  <a:srgbClr val="C00000"/>
                </a:solidFill>
                <a:latin typeface="Britannic Bold" panose="020B0903060703020204" pitchFamily="34" charset="0"/>
              </a:rPr>
            </a:br>
            <a:r>
              <a:rPr lang="en-US" dirty="0">
                <a:solidFill>
                  <a:srgbClr val="C00000"/>
                </a:solidFill>
                <a:latin typeface="Britannic Bold" panose="020B0903060703020204" pitchFamily="34" charset="0"/>
              </a:rPr>
              <a:t>United States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264FA5B-3C2A-790F-05EB-ABA51BDAB36C}"/>
              </a:ext>
            </a:extLst>
          </p:cNvPr>
          <p:cNvSpPr/>
          <p:nvPr/>
        </p:nvSpPr>
        <p:spPr>
          <a:xfrm>
            <a:off x="3563592" y="4089069"/>
            <a:ext cx="5179610" cy="632266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94C5B1-112C-5DDF-24A4-0B2B32271D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82389" y="4253751"/>
            <a:ext cx="5142016" cy="419739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rgbClr val="C00000"/>
                </a:solidFill>
              </a:rPr>
              <a:t>By: Tori Paxton, Teresa Truong, and Rebekah Higley</a:t>
            </a:r>
          </a:p>
        </p:txBody>
      </p:sp>
    </p:spTree>
    <p:extLst>
      <p:ext uri="{BB962C8B-B14F-4D97-AF65-F5344CB8AC3E}">
        <p14:creationId xmlns:p14="http://schemas.microsoft.com/office/powerpoint/2010/main" val="14308547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33691-B99D-7F34-2705-065274538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AF675-9591-4B1B-C70B-C128FDEC05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979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33691-B99D-7F34-2705-065274538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AF675-9591-4B1B-C70B-C128FDEC05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Looking at food trends in the United States, we have created:</a:t>
            </a:r>
          </a:p>
          <a:p>
            <a:r>
              <a:rPr lang="en-US" dirty="0"/>
              <a:t>An interactive map of all the restaurants across the U.S.</a:t>
            </a:r>
          </a:p>
          <a:p>
            <a:r>
              <a:rPr lang="en-US" dirty="0"/>
              <a:t>Graphical representations of:</a:t>
            </a:r>
          </a:p>
          <a:p>
            <a:pPr lvl="1"/>
            <a:r>
              <a:rPr lang="en-US" dirty="0"/>
              <a:t>Most common types of restaurants in the United States</a:t>
            </a:r>
          </a:p>
          <a:p>
            <a:pPr lvl="1"/>
            <a:r>
              <a:rPr lang="en-US" dirty="0"/>
              <a:t>States with the most restaurants</a:t>
            </a:r>
          </a:p>
          <a:p>
            <a:pPr lvl="1"/>
            <a:r>
              <a:rPr lang="en-US" dirty="0"/>
              <a:t>Number of restaurants per franchise</a:t>
            </a:r>
          </a:p>
        </p:txBody>
      </p:sp>
    </p:spTree>
    <p:extLst>
      <p:ext uri="{BB962C8B-B14F-4D97-AF65-F5344CB8AC3E}">
        <p14:creationId xmlns:p14="http://schemas.microsoft.com/office/powerpoint/2010/main" val="3099824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33691-B99D-7F34-2705-065274538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AF675-9591-4B1B-C70B-C128FDEC05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482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33691-B99D-7F34-2705-065274538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Creation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AF675-9591-4B1B-C70B-C128FDEC05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872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33691-B99D-7F34-2705-065274538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Creation of HTML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AF675-9591-4B1B-C70B-C128FDEC05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664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33691-B99D-7F34-2705-065274538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Creation of CSS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AF675-9591-4B1B-C70B-C128FDEC05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362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33691-B99D-7F34-2705-065274538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Creation of </a:t>
            </a:r>
            <a:r>
              <a:rPr lang="en-US" dirty="0" err="1"/>
              <a:t>Javascript</a:t>
            </a:r>
            <a:r>
              <a:rPr lang="en-US" dirty="0"/>
              <a:t>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AF675-9591-4B1B-C70B-C128FDEC05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2570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33691-B99D-7F34-2705-065274538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Areas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AF675-9591-4B1B-C70B-C128FDEC05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3518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33691-B99D-7F34-2705-065274538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Findings/Analysis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AF675-9591-4B1B-C70B-C128FDEC05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1191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28</TotalTime>
  <Words>90</Words>
  <Application>Microsoft Office PowerPoint</Application>
  <PresentationFormat>Widescreen</PresentationFormat>
  <Paragraphs>17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Britannic Bold</vt:lpstr>
      <vt:lpstr>Calibri</vt:lpstr>
      <vt:lpstr>Calibri Light</vt:lpstr>
      <vt:lpstr>Office Theme</vt:lpstr>
      <vt:lpstr>Restaurants in the  United States</vt:lpstr>
      <vt:lpstr>Project Overview</vt:lpstr>
      <vt:lpstr>Data Cleaning</vt:lpstr>
      <vt:lpstr>Database Creation</vt:lpstr>
      <vt:lpstr>Creation of HTML File</vt:lpstr>
      <vt:lpstr>Creation of CSS File</vt:lpstr>
      <vt:lpstr>Creation of Javascript File</vt:lpstr>
      <vt:lpstr>Research Areas</vt:lpstr>
      <vt:lpstr>Findings/Analysis</vt:lpstr>
      <vt:lpstr>Credit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Restaurants in the  United States</dc:title>
  <dc:creator>Truong, Teresa N.</dc:creator>
  <cp:lastModifiedBy>Rebekah Higley</cp:lastModifiedBy>
  <cp:revision>1</cp:revision>
  <dcterms:created xsi:type="dcterms:W3CDTF">2023-09-22T04:59:25Z</dcterms:created>
  <dcterms:modified xsi:type="dcterms:W3CDTF">2023-09-26T00:44:41Z</dcterms:modified>
</cp:coreProperties>
</file>