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0B28059-87EB-D513-127F-1F439BB1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7" y="0"/>
            <a:ext cx="10945436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7F4381-F406-ABB3-954E-25F17CE14C4A}"/>
              </a:ext>
            </a:extLst>
          </p:cNvPr>
          <p:cNvSpPr/>
          <p:nvPr/>
        </p:nvSpPr>
        <p:spPr>
          <a:xfrm>
            <a:off x="2576956" y="2076021"/>
            <a:ext cx="7057901" cy="21217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77B23-EBE8-BACE-9EBC-67C555493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161320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  <a:t>Restaurants in the </a:t>
            </a:r>
            <a:b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  <a:t>United States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64FA5B-3C2A-790F-05EB-ABA51BDAB36C}"/>
              </a:ext>
            </a:extLst>
          </p:cNvPr>
          <p:cNvSpPr/>
          <p:nvPr/>
        </p:nvSpPr>
        <p:spPr>
          <a:xfrm>
            <a:off x="3563592" y="4089069"/>
            <a:ext cx="5179610" cy="63226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C5B1-112C-5DDF-24A4-0B2B3227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2389" y="4253751"/>
            <a:ext cx="5142016" cy="4197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By: Tori Paxton, Teresa Truong, and Rebekah Higley</a:t>
            </a:r>
          </a:p>
        </p:txBody>
      </p:sp>
    </p:spTree>
    <p:extLst>
      <p:ext uri="{BB962C8B-B14F-4D97-AF65-F5344CB8AC3E}">
        <p14:creationId xmlns:p14="http://schemas.microsoft.com/office/powerpoint/2010/main" val="14308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food trends in the United States, we have created:</a:t>
            </a:r>
          </a:p>
          <a:p>
            <a:r>
              <a:rPr lang="en-US" dirty="0"/>
              <a:t>An interactive map of all the restaurants across the U.S.</a:t>
            </a:r>
          </a:p>
          <a:p>
            <a:r>
              <a:rPr lang="en-US" dirty="0"/>
              <a:t>Graphical representations of:</a:t>
            </a:r>
          </a:p>
          <a:p>
            <a:pPr lvl="1"/>
            <a:r>
              <a:rPr lang="en-US" dirty="0"/>
              <a:t>Most common types of restaurants in the United States</a:t>
            </a:r>
          </a:p>
          <a:p>
            <a:pPr lvl="1"/>
            <a:r>
              <a:rPr lang="en-US" dirty="0"/>
              <a:t>States with the most restaurants</a:t>
            </a:r>
          </a:p>
          <a:p>
            <a:pPr lvl="1"/>
            <a:r>
              <a:rPr lang="en-US" dirty="0"/>
              <a:t>Number of restaurants per franchise</a:t>
            </a:r>
          </a:p>
        </p:txBody>
      </p:sp>
    </p:spTree>
    <p:extLst>
      <p:ext uri="{BB962C8B-B14F-4D97-AF65-F5344CB8AC3E}">
        <p14:creationId xmlns:p14="http://schemas.microsoft.com/office/powerpoint/2010/main" val="30998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CSS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90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Office Theme</vt:lpstr>
      <vt:lpstr>Restaurants in the  United States</vt:lpstr>
      <vt:lpstr>Project Overview</vt:lpstr>
      <vt:lpstr>Data Cleaning</vt:lpstr>
      <vt:lpstr>Database Creation</vt:lpstr>
      <vt:lpstr>Creation of HTML File</vt:lpstr>
      <vt:lpstr>Creation of CSS File</vt:lpstr>
      <vt:lpstr>Creation of Javascript File</vt:lpstr>
      <vt:lpstr>Research Areas</vt:lpstr>
      <vt:lpstr>Findings/Analysis</vt:lpstr>
      <vt:lpstr>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the  United States</dc:title>
  <dc:creator>Truong, Teresa N.</dc:creator>
  <cp:lastModifiedBy>Truong, Teresa N.</cp:lastModifiedBy>
  <cp:revision>1</cp:revision>
  <dcterms:created xsi:type="dcterms:W3CDTF">2023-09-22T04:59:25Z</dcterms:created>
  <dcterms:modified xsi:type="dcterms:W3CDTF">2023-09-22T05:12:43Z</dcterms:modified>
</cp:coreProperties>
</file>