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A7FF-A600-4E8D-9DCC-A10DE3C211F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80B28059-87EB-D513-127F-1F439BB1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7" y="0"/>
            <a:ext cx="10945436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7F4381-F406-ABB3-954E-25F17CE14C4A}"/>
              </a:ext>
            </a:extLst>
          </p:cNvPr>
          <p:cNvSpPr/>
          <p:nvPr/>
        </p:nvSpPr>
        <p:spPr>
          <a:xfrm>
            <a:off x="1695450" y="2076021"/>
            <a:ext cx="8858250" cy="21217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77B23-EBE8-BACE-9EBC-67C555493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16132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  <a:t>Fast Food Restaurants in the </a:t>
            </a:r>
            <a:b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  <a:t>United States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64FA5B-3C2A-790F-05EB-ABA51BDAB36C}"/>
              </a:ext>
            </a:extLst>
          </p:cNvPr>
          <p:cNvSpPr/>
          <p:nvPr/>
        </p:nvSpPr>
        <p:spPr>
          <a:xfrm>
            <a:off x="3563592" y="4089069"/>
            <a:ext cx="5179610" cy="63226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C5B1-112C-5DDF-24A4-0B2B32271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2389" y="4253751"/>
            <a:ext cx="5142016" cy="41973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By: Tori Paxton, Teresa Truong, and Rebekah Higley</a:t>
            </a:r>
          </a:p>
        </p:txBody>
      </p:sp>
    </p:spTree>
    <p:extLst>
      <p:ext uri="{BB962C8B-B14F-4D97-AF65-F5344CB8AC3E}">
        <p14:creationId xmlns:p14="http://schemas.microsoft.com/office/powerpoint/2010/main" val="14308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food trends in the United States, we have created:</a:t>
            </a:r>
          </a:p>
          <a:p>
            <a:r>
              <a:rPr lang="en-US" dirty="0"/>
              <a:t>An interactive map of all the restaurants across the U.S.</a:t>
            </a:r>
          </a:p>
          <a:p>
            <a:r>
              <a:rPr lang="en-US" dirty="0"/>
              <a:t>Graphical representations of:</a:t>
            </a:r>
          </a:p>
          <a:p>
            <a:pPr lvl="1"/>
            <a:r>
              <a:rPr lang="en-US" dirty="0"/>
              <a:t>States with the most restaurants</a:t>
            </a:r>
          </a:p>
          <a:p>
            <a:pPr lvl="1"/>
            <a:r>
              <a:rPr lang="en-US" dirty="0"/>
              <a:t>Number of restaurants per franchise</a:t>
            </a:r>
          </a:p>
          <a:p>
            <a:pPr lvl="1"/>
            <a:r>
              <a:rPr lang="en-US" dirty="0"/>
              <a:t>Fast food restaurants with only 1 location compared with those with multiple locations</a:t>
            </a:r>
          </a:p>
        </p:txBody>
      </p:sp>
    </p:spTree>
    <p:extLst>
      <p:ext uri="{BB962C8B-B14F-4D97-AF65-F5344CB8AC3E}">
        <p14:creationId xmlns:p14="http://schemas.microsoft.com/office/powerpoint/2010/main" val="30998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EE094-1F1B-C06C-1CB5-272839C57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57060"/>
            <a:ext cx="7876568" cy="38340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85778-CCC3-CE5A-8B42-F19D1AD1BE8A}"/>
              </a:ext>
            </a:extLst>
          </p:cNvPr>
          <p:cNvSpPr txBox="1"/>
          <p:nvPr/>
        </p:nvSpPr>
        <p:spPr>
          <a:xfrm>
            <a:off x="8867775" y="1166842"/>
            <a:ext cx="2267031" cy="4524315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dateAdded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dateUpdated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categories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primaryCategories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city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country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latitude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longitude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postalCode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province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sourceURLs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websites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" y="1825625"/>
            <a:ext cx="3811906" cy="4351338"/>
          </a:xfr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/>
              <a:t>Many common category keywords were identified:</a:t>
            </a:r>
          </a:p>
          <a:p>
            <a:pPr lvl="1"/>
            <a:r>
              <a:rPr lang="en-US" dirty="0"/>
              <a:t>Hamburgers</a:t>
            </a:r>
          </a:p>
          <a:p>
            <a:pPr lvl="1"/>
            <a:r>
              <a:rPr lang="en-US" dirty="0"/>
              <a:t>Hot dogs</a:t>
            </a:r>
          </a:p>
          <a:p>
            <a:pPr lvl="1"/>
            <a:r>
              <a:rPr lang="en-US" dirty="0"/>
              <a:t>Ice cream</a:t>
            </a:r>
          </a:p>
          <a:p>
            <a:pPr lvl="1"/>
            <a:r>
              <a:rPr lang="en-US" dirty="0"/>
              <a:t>Sandwich</a:t>
            </a:r>
          </a:p>
          <a:p>
            <a:pPr lvl="1"/>
            <a:r>
              <a:rPr lang="en-US" dirty="0"/>
              <a:t>Breakfast</a:t>
            </a:r>
          </a:p>
          <a:p>
            <a:pPr lvl="1"/>
            <a:r>
              <a:rPr lang="en-US" dirty="0"/>
              <a:t>Chicken</a:t>
            </a:r>
          </a:p>
          <a:p>
            <a:pPr lvl="1"/>
            <a:r>
              <a:rPr lang="en-US" dirty="0"/>
              <a:t>Pizza</a:t>
            </a:r>
          </a:p>
          <a:p>
            <a:pPr lvl="1"/>
            <a:r>
              <a:rPr lang="en-US" dirty="0"/>
              <a:t>Chicken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7C41A-22AF-9480-BDB1-0E8AEF97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37" y="2078285"/>
            <a:ext cx="7717144" cy="38460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6CE42-165A-D56B-9DFE-A90944D1DDA1}"/>
              </a:ext>
            </a:extLst>
          </p:cNvPr>
          <p:cNvSpPr/>
          <p:nvPr/>
        </p:nvSpPr>
        <p:spPr>
          <a:xfrm>
            <a:off x="4295775" y="3771900"/>
            <a:ext cx="5048250" cy="20764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775A5-45D9-6B60-6D62-6EE21153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0751"/>
            <a:ext cx="6086550" cy="32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FF8B5-5B81-860F-6FA9-A9070858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9" y="2886313"/>
            <a:ext cx="6098163" cy="36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7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 of HTML, JavaScript, and CSS Files and the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5B956B-704C-790D-78B8-089767055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73" y="2342268"/>
            <a:ext cx="3754915" cy="167993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94194-97DD-99D4-8D84-265837B5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623" y="2340014"/>
            <a:ext cx="3741044" cy="1679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22578-A09D-CD73-261B-1E56DFAE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3" y="4179230"/>
            <a:ext cx="3754915" cy="1679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C0350E-5CC5-673D-5A26-BC537340C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751" y="4179230"/>
            <a:ext cx="3754916" cy="1672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F09CD-2B97-02CB-31F8-0B3CCB1B4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060" y="4179230"/>
            <a:ext cx="3754915" cy="1674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356DFE-C73C-463B-5054-67A2B84B10B4}"/>
              </a:ext>
            </a:extLst>
          </p:cNvPr>
          <p:cNvSpPr txBox="1"/>
          <p:nvPr/>
        </p:nvSpPr>
        <p:spPr>
          <a:xfrm>
            <a:off x="368444" y="2420575"/>
            <a:ext cx="3783973" cy="1477328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The API includes routes to a map with points for each restaurant in the dataset, graphs from our analysis, a </a:t>
            </a:r>
            <a:r>
              <a:rPr lang="en-US" dirty="0" err="1"/>
              <a:t>json</a:t>
            </a:r>
            <a:r>
              <a:rPr lang="en-US" dirty="0"/>
              <a:t> file of the dataset, and a table of the data.</a:t>
            </a:r>
          </a:p>
        </p:txBody>
      </p:sp>
    </p:spTree>
    <p:extLst>
      <p:ext uri="{BB962C8B-B14F-4D97-AF65-F5344CB8AC3E}">
        <p14:creationId xmlns:p14="http://schemas.microsoft.com/office/powerpoint/2010/main" val="13016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Findings</a:t>
            </a:r>
          </a:p>
        </p:txBody>
      </p:sp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12341EB7-E7C6-6294-24D1-884E2FF78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0" y="4003472"/>
            <a:ext cx="7136318" cy="2854527"/>
          </a:xfrm>
        </p:spPr>
      </p:pic>
      <p:pic>
        <p:nvPicPr>
          <p:cNvPr id="7" name="Picture 6" descr="A pie chart with a number of different colored circles">
            <a:extLst>
              <a:ext uri="{FF2B5EF4-FFF2-40B4-BE49-F238E27FC236}">
                <a16:creationId xmlns:a16="http://schemas.microsoft.com/office/drawing/2014/main" id="{D219689B-926E-3527-0DC3-BCF71ACDF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38" y="4171748"/>
            <a:ext cx="3787539" cy="2686252"/>
          </a:xfrm>
          <a:prstGeom prst="rect">
            <a:avLst/>
          </a:prstGeom>
        </p:spPr>
      </p:pic>
      <p:pic>
        <p:nvPicPr>
          <p:cNvPr id="9" name="Picture 8" descr="A blue rectangular bars with black text&#10;&#10;Description automatically generated">
            <a:extLst>
              <a:ext uri="{FF2B5EF4-FFF2-40B4-BE49-F238E27FC236}">
                <a16:creationId xmlns:a16="http://schemas.microsoft.com/office/drawing/2014/main" id="{B4EEA4A5-FDF0-E0BA-9B24-E4CDF2DAB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77" y="1403148"/>
            <a:ext cx="6921500" cy="276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1127B1-5FDE-533B-44EC-CC5EEE7506FE}"/>
              </a:ext>
            </a:extLst>
          </p:cNvPr>
          <p:cNvSpPr txBox="1"/>
          <p:nvPr/>
        </p:nvSpPr>
        <p:spPr>
          <a:xfrm>
            <a:off x="899212" y="2053933"/>
            <a:ext cx="3486174" cy="1200329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top fast food franchises’ types match up well with the most common category keywords from the data cleaning process. </a:t>
            </a:r>
          </a:p>
        </p:txBody>
      </p:sp>
    </p:spTree>
    <p:extLst>
      <p:ext uri="{BB962C8B-B14F-4D97-AF65-F5344CB8AC3E}">
        <p14:creationId xmlns:p14="http://schemas.microsoft.com/office/powerpoint/2010/main" val="27151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1026" name="Picture 2" descr="Woman using mobile phone while siting at restaurant — people, refreshment -  Stock Photo | #227258550">
            <a:extLst>
              <a:ext uri="{FF2B5EF4-FFF2-40B4-BE49-F238E27FC236}">
                <a16:creationId xmlns:a16="http://schemas.microsoft.com/office/drawing/2014/main" id="{72BD1923-021B-E6DE-A044-BFF5AEE6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027906"/>
            <a:ext cx="4282182" cy="28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r First Year as a Restaurant Owner: What to Expect">
            <a:extLst>
              <a:ext uri="{FF2B5EF4-FFF2-40B4-BE49-F238E27FC236}">
                <a16:creationId xmlns:a16="http://schemas.microsoft.com/office/drawing/2014/main" id="{F181B054-1FA7-2D54-0977-7391D382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3" y="1709012"/>
            <a:ext cx="4433888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nt To Be The Next Great LAist Food Writer? | LAist">
            <a:extLst>
              <a:ext uri="{FF2B5EF4-FFF2-40B4-BE49-F238E27FC236}">
                <a16:creationId xmlns:a16="http://schemas.microsoft.com/office/drawing/2014/main" id="{A0E0025A-73A8-354C-48B4-344AD8D9C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4151546"/>
            <a:ext cx="3600450" cy="23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E6A10-D79C-D96B-005C-868244180258}"/>
              </a:ext>
            </a:extLst>
          </p:cNvPr>
          <p:cNvSpPr txBox="1"/>
          <p:nvPr/>
        </p:nvSpPr>
        <p:spPr>
          <a:xfrm>
            <a:off x="3467100" y="1469892"/>
            <a:ext cx="287168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Prospective business owners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7282-0F35-9665-3CAD-327271250A92}"/>
              </a:ext>
            </a:extLst>
          </p:cNvPr>
          <p:cNvSpPr txBox="1"/>
          <p:nvPr/>
        </p:nvSpPr>
        <p:spPr>
          <a:xfrm>
            <a:off x="2566397" y="6284604"/>
            <a:ext cx="2905795" cy="369332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 writers and researchers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6FC73-A8EF-3D28-ABE9-C421C2E4737A}"/>
              </a:ext>
            </a:extLst>
          </p:cNvPr>
          <p:cNvSpPr txBox="1"/>
          <p:nvPr/>
        </p:nvSpPr>
        <p:spPr>
          <a:xfrm>
            <a:off x="7772400" y="3567817"/>
            <a:ext cx="4107471" cy="369332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Everyday people looking for a place to eat</a:t>
            </a:r>
          </a:p>
        </p:txBody>
      </p:sp>
    </p:spTree>
    <p:extLst>
      <p:ext uri="{BB962C8B-B14F-4D97-AF65-F5344CB8AC3E}">
        <p14:creationId xmlns:p14="http://schemas.microsoft.com/office/powerpoint/2010/main" val="274835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1898</TotalTime>
  <Words>202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Office Theme</vt:lpstr>
      <vt:lpstr>Fast Food Restaurants in the  United States</vt:lpstr>
      <vt:lpstr>Project Overview</vt:lpstr>
      <vt:lpstr>Dataset</vt:lpstr>
      <vt:lpstr>Data Cleaning</vt:lpstr>
      <vt:lpstr>Database Creation</vt:lpstr>
      <vt:lpstr>Creation of HTML, JavaScript, and CSS Files and the API</vt:lpstr>
      <vt:lpstr>Analysis and Findings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in the  United States</dc:title>
  <dc:creator>Truong, Teresa N.</dc:creator>
  <cp:lastModifiedBy>Tori Paxto</cp:lastModifiedBy>
  <cp:revision>2</cp:revision>
  <dcterms:created xsi:type="dcterms:W3CDTF">2023-09-22T04:59:25Z</dcterms:created>
  <dcterms:modified xsi:type="dcterms:W3CDTF">2023-09-23T20:37:04Z</dcterms:modified>
</cp:coreProperties>
</file>