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9D3F-352B-C323-57EC-B4ABF5DD1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8F1C3-6301-2960-9A20-44444196C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7C965-25C6-1028-FC00-5A7C5287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5354-3A24-4640-8135-A244AEC9526E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05FE1-C1A0-6A45-12A0-A4A4FDCE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62CCA-0110-19B2-2391-3F362C4F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CD45-593E-47CA-A77F-7EE6288354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420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10DE-7DC4-1AB7-8E2C-F5CC17AE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95032-012C-D4DE-F8D6-9906E5DDD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AFE2B-108C-A37B-91AB-223D1EEB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5354-3A24-4640-8135-A244AEC9526E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ABD4-8B5A-BCE6-799F-81751F78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11F4-EAEA-E48F-FE69-A18D49D2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CD45-593E-47CA-A77F-7EE6288354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028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C43B3-4BCA-074A-3657-B83A4568E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70EF8-FF64-3748-461E-E59EF3BAD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C63C-F5F0-7F58-2994-A118BFFE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5354-3A24-4640-8135-A244AEC9526E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2B4A-AD3F-A04E-9693-1EF54CB0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FD5DF-A663-8E77-8DBD-9C77A728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CD45-593E-47CA-A77F-7EE6288354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5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D791-A53E-DB26-0D03-9BA1F3D8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9807-0034-8738-57C0-21BDED35A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02278-1721-C198-6A07-FE854479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5354-3A24-4640-8135-A244AEC9526E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3999F-5750-E3C9-2DE8-4D661B31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876F-9B48-1154-B7FB-34425ED8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CD45-593E-47CA-A77F-7EE6288354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992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E97F-51BB-7B04-8DF6-9FB363E7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7A8CD-333B-41D2-E8BD-E2214D4F9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A175-3481-8D4A-D7C1-90EBD4F8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5354-3A24-4640-8135-A244AEC9526E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75B8F-8FC3-413C-CA3F-6AB30503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B13E-0270-1647-79F2-06BDD7C9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CD45-593E-47CA-A77F-7EE6288354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90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A902-87EA-98C9-6CDF-B6BF62FD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EDD97-709A-D633-87CB-66CFB34DA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25A7E-C566-006E-EAE2-3D2E50E12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5602-9FC8-ADEE-E2DC-8EFCE106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5354-3A24-4640-8135-A244AEC9526E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528D5-3706-C379-504E-274F9CDC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0B30C-DEBB-39C5-828F-840003F7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CD45-593E-47CA-A77F-7EE6288354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684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0CFB-1BA8-7BE9-03D7-604B1E1B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410FC-0EF4-D43F-3212-85C1B4CFF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99E0A-990C-4231-E820-76E4F7F64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24F5E-2819-BD92-CBFC-670ACECE9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E515-D937-6337-44A7-73776F651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83B22-D654-FE56-6C2E-FC7319A6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5354-3A24-4640-8135-A244AEC9526E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0667E-C6FE-8CCB-D6ED-7BE04DBC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D3951-08AD-5D23-AF4E-8F671DB3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CD45-593E-47CA-A77F-7EE6288354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922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FB37-96EE-90A7-F780-B6FF51C5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D0A52-187F-C201-5239-C569FF9B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5354-3A24-4640-8135-A244AEC9526E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00500-B1A0-59A3-6CB3-8DE5289C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3F45C-7FCB-8CB8-3C27-DA72E4B1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CD45-593E-47CA-A77F-7EE6288354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095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D1E6B-D9AF-3F79-1BAD-8B40733F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5354-3A24-4640-8135-A244AEC9526E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A2415-1B35-DD56-CB5C-3AE5481C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08EB2-72EA-C11B-8357-1534049F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CD45-593E-47CA-A77F-7EE6288354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999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251F-E470-BFEE-D229-FB24A7A2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B8C4E-AD17-F6CA-A75C-CF6FBA8D7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749A2-89FF-071B-A648-214714D53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387A7-E8FE-81AB-FC95-FF931993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5354-3A24-4640-8135-A244AEC9526E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56B5C-E78E-0E95-73A1-5EFDC394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D0A6F-0358-15B3-8AA6-E4546FDF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CD45-593E-47CA-A77F-7EE6288354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935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5F4A-32FB-A85D-DC33-0B0B0820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B1FF3-657A-F52C-9885-9C9ADCDBE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B3876-A4DF-E287-2ADD-3C405D599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9006D-9B57-9412-2EF2-80616623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5354-3A24-4640-8135-A244AEC9526E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792C3-F459-DF59-3B84-42ADCB3E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B33FC-A1D2-D594-E7FF-EE7FB0D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CD45-593E-47CA-A77F-7EE6288354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3CC25-62BE-3CA6-B0E5-8294CB15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08EFC-8584-B794-F8C0-274B4BCB2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7338A-CCA9-ADB5-F8D9-DCFD53079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75354-3A24-4640-8135-A244AEC9526E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9A373-42D9-3C64-8C31-0BCC1F86C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D3C9-034E-CFD5-2FD2-D8210BC21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ECD45-593E-47CA-A77F-7EE6288354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59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F51FCE-5E04-64D4-4EE1-72BC5676E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939" y="425302"/>
            <a:ext cx="7145744" cy="5401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CC44AC-1C71-9B08-E025-E9D7F9062666}"/>
              </a:ext>
            </a:extLst>
          </p:cNvPr>
          <p:cNvSpPr txBox="1"/>
          <p:nvPr/>
        </p:nvSpPr>
        <p:spPr>
          <a:xfrm>
            <a:off x="318976" y="329610"/>
            <a:ext cx="4582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Evaluation</a:t>
            </a:r>
          </a:p>
          <a:p>
            <a:endParaRPr lang="en-US" sz="1600" dirty="0"/>
          </a:p>
          <a:p>
            <a:r>
              <a:rPr lang="en-US" sz="1600" dirty="0"/>
              <a:t> • The most important variable in the model was purchase lead, that is the time between purchase and departure.</a:t>
            </a:r>
          </a:p>
          <a:p>
            <a:r>
              <a:rPr lang="en-US" sz="1600" dirty="0"/>
              <a:t> • Information about the flight, e.g. flight time and duration was also significant, however booking origin of the customer was not important. </a:t>
            </a:r>
          </a:p>
          <a:p>
            <a:r>
              <a:rPr lang="en-US" sz="1600" dirty="0"/>
              <a:t>• The accuracy of the model was approximately 0.66 (Precision) and 0.97 (Recall)., with an F1 sore of 0.78 after hyperparameter tuning. I suggest adding more customer-centric features into the model.</a:t>
            </a:r>
            <a:endParaRPr lang="en-IE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850C04-FE31-F143-9B68-9DD1A53BC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17" y="3681745"/>
            <a:ext cx="42291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3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quain</dc:creator>
  <cp:lastModifiedBy>teresa quain</cp:lastModifiedBy>
  <cp:revision>1</cp:revision>
  <dcterms:created xsi:type="dcterms:W3CDTF">2024-05-20T22:08:52Z</dcterms:created>
  <dcterms:modified xsi:type="dcterms:W3CDTF">2024-05-20T22:09:56Z</dcterms:modified>
</cp:coreProperties>
</file>