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F28A-636A-A905-9B83-AC4A8CBC99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7A7ADF66-E8EE-E780-DE92-E06C92F310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DF84738B-A5BE-67E4-35B5-ECF77344C32A}"/>
              </a:ext>
            </a:extLst>
          </p:cNvPr>
          <p:cNvSpPr>
            <a:spLocks noGrp="1"/>
          </p:cNvSpPr>
          <p:nvPr>
            <p:ph type="dt" sz="half" idx="10"/>
          </p:nvPr>
        </p:nvSpPr>
        <p:spPr/>
        <p:txBody>
          <a:bodyPr/>
          <a:lstStyle/>
          <a:p>
            <a:fld id="{978F9E0C-51F0-4F24-B871-9DAE45E159D1}" type="datetimeFigureOut">
              <a:rPr lang="en-IE" smtClean="0"/>
              <a:t>05/05/2024</a:t>
            </a:fld>
            <a:endParaRPr lang="en-IE"/>
          </a:p>
        </p:txBody>
      </p:sp>
      <p:sp>
        <p:nvSpPr>
          <p:cNvPr id="5" name="Footer Placeholder 4">
            <a:extLst>
              <a:ext uri="{FF2B5EF4-FFF2-40B4-BE49-F238E27FC236}">
                <a16:creationId xmlns:a16="http://schemas.microsoft.com/office/drawing/2014/main" id="{D4DF427B-3F07-1B80-9C69-131DDCFEA53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62D2A52-B983-CDA4-FD2C-C7C4410AB823}"/>
              </a:ext>
            </a:extLst>
          </p:cNvPr>
          <p:cNvSpPr>
            <a:spLocks noGrp="1"/>
          </p:cNvSpPr>
          <p:nvPr>
            <p:ph type="sldNum" sz="quarter" idx="12"/>
          </p:nvPr>
        </p:nvSpPr>
        <p:spPr/>
        <p:txBody>
          <a:bodyPr/>
          <a:lstStyle/>
          <a:p>
            <a:fld id="{C2E38E9A-1B59-47BC-980B-5230A75AE848}" type="slidenum">
              <a:rPr lang="en-IE" smtClean="0"/>
              <a:t>‹#›</a:t>
            </a:fld>
            <a:endParaRPr lang="en-IE"/>
          </a:p>
        </p:txBody>
      </p:sp>
    </p:spTree>
    <p:extLst>
      <p:ext uri="{BB962C8B-B14F-4D97-AF65-F5344CB8AC3E}">
        <p14:creationId xmlns:p14="http://schemas.microsoft.com/office/powerpoint/2010/main" val="212873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61BD-2A00-E03B-CEDD-36B994794F48}"/>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4CD640F-D77B-DFFF-6B72-D8C57B7631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04B79A6-F63C-5A5C-04DC-43E64EAC941F}"/>
              </a:ext>
            </a:extLst>
          </p:cNvPr>
          <p:cNvSpPr>
            <a:spLocks noGrp="1"/>
          </p:cNvSpPr>
          <p:nvPr>
            <p:ph type="dt" sz="half" idx="10"/>
          </p:nvPr>
        </p:nvSpPr>
        <p:spPr/>
        <p:txBody>
          <a:bodyPr/>
          <a:lstStyle/>
          <a:p>
            <a:fld id="{978F9E0C-51F0-4F24-B871-9DAE45E159D1}" type="datetimeFigureOut">
              <a:rPr lang="en-IE" smtClean="0"/>
              <a:t>05/05/2024</a:t>
            </a:fld>
            <a:endParaRPr lang="en-IE"/>
          </a:p>
        </p:txBody>
      </p:sp>
      <p:sp>
        <p:nvSpPr>
          <p:cNvPr id="5" name="Footer Placeholder 4">
            <a:extLst>
              <a:ext uri="{FF2B5EF4-FFF2-40B4-BE49-F238E27FC236}">
                <a16:creationId xmlns:a16="http://schemas.microsoft.com/office/drawing/2014/main" id="{167FCAE0-447E-13DC-EEF2-DCE35F4E17C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2EFE3B0-5DEB-6962-F285-249FEC70A5EF}"/>
              </a:ext>
            </a:extLst>
          </p:cNvPr>
          <p:cNvSpPr>
            <a:spLocks noGrp="1"/>
          </p:cNvSpPr>
          <p:nvPr>
            <p:ph type="sldNum" sz="quarter" idx="12"/>
          </p:nvPr>
        </p:nvSpPr>
        <p:spPr/>
        <p:txBody>
          <a:bodyPr/>
          <a:lstStyle/>
          <a:p>
            <a:fld id="{C2E38E9A-1B59-47BC-980B-5230A75AE848}" type="slidenum">
              <a:rPr lang="en-IE" smtClean="0"/>
              <a:t>‹#›</a:t>
            </a:fld>
            <a:endParaRPr lang="en-IE"/>
          </a:p>
        </p:txBody>
      </p:sp>
    </p:spTree>
    <p:extLst>
      <p:ext uri="{BB962C8B-B14F-4D97-AF65-F5344CB8AC3E}">
        <p14:creationId xmlns:p14="http://schemas.microsoft.com/office/powerpoint/2010/main" val="305252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4A1AE-8A56-60DF-23AE-BAB28561D0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62323A57-C490-81AB-57FF-DA3F9002C9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8CCD462-4072-F09D-B159-A4C465FF0129}"/>
              </a:ext>
            </a:extLst>
          </p:cNvPr>
          <p:cNvSpPr>
            <a:spLocks noGrp="1"/>
          </p:cNvSpPr>
          <p:nvPr>
            <p:ph type="dt" sz="half" idx="10"/>
          </p:nvPr>
        </p:nvSpPr>
        <p:spPr/>
        <p:txBody>
          <a:bodyPr/>
          <a:lstStyle/>
          <a:p>
            <a:fld id="{978F9E0C-51F0-4F24-B871-9DAE45E159D1}" type="datetimeFigureOut">
              <a:rPr lang="en-IE" smtClean="0"/>
              <a:t>05/05/2024</a:t>
            </a:fld>
            <a:endParaRPr lang="en-IE"/>
          </a:p>
        </p:txBody>
      </p:sp>
      <p:sp>
        <p:nvSpPr>
          <p:cNvPr id="5" name="Footer Placeholder 4">
            <a:extLst>
              <a:ext uri="{FF2B5EF4-FFF2-40B4-BE49-F238E27FC236}">
                <a16:creationId xmlns:a16="http://schemas.microsoft.com/office/drawing/2014/main" id="{AC5F7A0A-3D29-C6CB-7D83-CE97D88ACDC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7EE7CCE-FB40-AFB8-FBD0-9BAAB4608AC6}"/>
              </a:ext>
            </a:extLst>
          </p:cNvPr>
          <p:cNvSpPr>
            <a:spLocks noGrp="1"/>
          </p:cNvSpPr>
          <p:nvPr>
            <p:ph type="sldNum" sz="quarter" idx="12"/>
          </p:nvPr>
        </p:nvSpPr>
        <p:spPr/>
        <p:txBody>
          <a:bodyPr/>
          <a:lstStyle/>
          <a:p>
            <a:fld id="{C2E38E9A-1B59-47BC-980B-5230A75AE848}" type="slidenum">
              <a:rPr lang="en-IE" smtClean="0"/>
              <a:t>‹#›</a:t>
            </a:fld>
            <a:endParaRPr lang="en-IE"/>
          </a:p>
        </p:txBody>
      </p:sp>
    </p:spTree>
    <p:extLst>
      <p:ext uri="{BB962C8B-B14F-4D97-AF65-F5344CB8AC3E}">
        <p14:creationId xmlns:p14="http://schemas.microsoft.com/office/powerpoint/2010/main" val="119034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D000-2435-53E9-3955-A8687E3A6DE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5E9AAC97-D70F-0BF8-3B5C-14111E7A1B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F5DB40A-D413-8115-40C8-64B08A3FF146}"/>
              </a:ext>
            </a:extLst>
          </p:cNvPr>
          <p:cNvSpPr>
            <a:spLocks noGrp="1"/>
          </p:cNvSpPr>
          <p:nvPr>
            <p:ph type="dt" sz="half" idx="10"/>
          </p:nvPr>
        </p:nvSpPr>
        <p:spPr/>
        <p:txBody>
          <a:bodyPr/>
          <a:lstStyle/>
          <a:p>
            <a:fld id="{978F9E0C-51F0-4F24-B871-9DAE45E159D1}" type="datetimeFigureOut">
              <a:rPr lang="en-IE" smtClean="0"/>
              <a:t>05/05/2024</a:t>
            </a:fld>
            <a:endParaRPr lang="en-IE"/>
          </a:p>
        </p:txBody>
      </p:sp>
      <p:sp>
        <p:nvSpPr>
          <p:cNvPr id="5" name="Footer Placeholder 4">
            <a:extLst>
              <a:ext uri="{FF2B5EF4-FFF2-40B4-BE49-F238E27FC236}">
                <a16:creationId xmlns:a16="http://schemas.microsoft.com/office/drawing/2014/main" id="{C0549EF5-011E-2B2E-F005-2FFE8C94960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8498365-08F8-E8EA-F35C-A9009028D831}"/>
              </a:ext>
            </a:extLst>
          </p:cNvPr>
          <p:cNvSpPr>
            <a:spLocks noGrp="1"/>
          </p:cNvSpPr>
          <p:nvPr>
            <p:ph type="sldNum" sz="quarter" idx="12"/>
          </p:nvPr>
        </p:nvSpPr>
        <p:spPr/>
        <p:txBody>
          <a:bodyPr/>
          <a:lstStyle/>
          <a:p>
            <a:fld id="{C2E38E9A-1B59-47BC-980B-5230A75AE848}" type="slidenum">
              <a:rPr lang="en-IE" smtClean="0"/>
              <a:t>‹#›</a:t>
            </a:fld>
            <a:endParaRPr lang="en-IE"/>
          </a:p>
        </p:txBody>
      </p:sp>
    </p:spTree>
    <p:extLst>
      <p:ext uri="{BB962C8B-B14F-4D97-AF65-F5344CB8AC3E}">
        <p14:creationId xmlns:p14="http://schemas.microsoft.com/office/powerpoint/2010/main" val="273248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04A9-B6FC-E5E6-6F6C-906417A9BC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212611B7-12BE-10F5-D0CA-5C391448F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717B24-790C-0470-ED08-8A8967AF2317}"/>
              </a:ext>
            </a:extLst>
          </p:cNvPr>
          <p:cNvSpPr>
            <a:spLocks noGrp="1"/>
          </p:cNvSpPr>
          <p:nvPr>
            <p:ph type="dt" sz="half" idx="10"/>
          </p:nvPr>
        </p:nvSpPr>
        <p:spPr/>
        <p:txBody>
          <a:bodyPr/>
          <a:lstStyle/>
          <a:p>
            <a:fld id="{978F9E0C-51F0-4F24-B871-9DAE45E159D1}" type="datetimeFigureOut">
              <a:rPr lang="en-IE" smtClean="0"/>
              <a:t>05/05/2024</a:t>
            </a:fld>
            <a:endParaRPr lang="en-IE"/>
          </a:p>
        </p:txBody>
      </p:sp>
      <p:sp>
        <p:nvSpPr>
          <p:cNvPr id="5" name="Footer Placeholder 4">
            <a:extLst>
              <a:ext uri="{FF2B5EF4-FFF2-40B4-BE49-F238E27FC236}">
                <a16:creationId xmlns:a16="http://schemas.microsoft.com/office/drawing/2014/main" id="{50218CF5-514A-B078-82B4-B799A63C7A3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DF5BBDD-0F0A-8676-CFFD-D567F4F653B4}"/>
              </a:ext>
            </a:extLst>
          </p:cNvPr>
          <p:cNvSpPr>
            <a:spLocks noGrp="1"/>
          </p:cNvSpPr>
          <p:nvPr>
            <p:ph type="sldNum" sz="quarter" idx="12"/>
          </p:nvPr>
        </p:nvSpPr>
        <p:spPr/>
        <p:txBody>
          <a:bodyPr/>
          <a:lstStyle/>
          <a:p>
            <a:fld id="{C2E38E9A-1B59-47BC-980B-5230A75AE848}" type="slidenum">
              <a:rPr lang="en-IE" smtClean="0"/>
              <a:t>‹#›</a:t>
            </a:fld>
            <a:endParaRPr lang="en-IE"/>
          </a:p>
        </p:txBody>
      </p:sp>
    </p:spTree>
    <p:extLst>
      <p:ext uri="{BB962C8B-B14F-4D97-AF65-F5344CB8AC3E}">
        <p14:creationId xmlns:p14="http://schemas.microsoft.com/office/powerpoint/2010/main" val="123076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57B8-D056-7DC2-C6FC-AE24AC3DE94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CE8B9D5-ABA3-1F2F-30E8-4AB3F6F549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F6EC4EFE-5E2D-FA58-2855-90E5092F5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0892253F-9FAC-523D-A9C4-3AA2FA8C74F0}"/>
              </a:ext>
            </a:extLst>
          </p:cNvPr>
          <p:cNvSpPr>
            <a:spLocks noGrp="1"/>
          </p:cNvSpPr>
          <p:nvPr>
            <p:ph type="dt" sz="half" idx="10"/>
          </p:nvPr>
        </p:nvSpPr>
        <p:spPr/>
        <p:txBody>
          <a:bodyPr/>
          <a:lstStyle/>
          <a:p>
            <a:fld id="{978F9E0C-51F0-4F24-B871-9DAE45E159D1}" type="datetimeFigureOut">
              <a:rPr lang="en-IE" smtClean="0"/>
              <a:t>05/05/2024</a:t>
            </a:fld>
            <a:endParaRPr lang="en-IE"/>
          </a:p>
        </p:txBody>
      </p:sp>
      <p:sp>
        <p:nvSpPr>
          <p:cNvPr id="6" name="Footer Placeholder 5">
            <a:extLst>
              <a:ext uri="{FF2B5EF4-FFF2-40B4-BE49-F238E27FC236}">
                <a16:creationId xmlns:a16="http://schemas.microsoft.com/office/drawing/2014/main" id="{FF3BC086-73DA-BF88-4822-1D2586C161E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93D26D40-C2C6-BE1B-077F-1ECD8807BF2D}"/>
              </a:ext>
            </a:extLst>
          </p:cNvPr>
          <p:cNvSpPr>
            <a:spLocks noGrp="1"/>
          </p:cNvSpPr>
          <p:nvPr>
            <p:ph type="sldNum" sz="quarter" idx="12"/>
          </p:nvPr>
        </p:nvSpPr>
        <p:spPr/>
        <p:txBody>
          <a:bodyPr/>
          <a:lstStyle/>
          <a:p>
            <a:fld id="{C2E38E9A-1B59-47BC-980B-5230A75AE848}" type="slidenum">
              <a:rPr lang="en-IE" smtClean="0"/>
              <a:t>‹#›</a:t>
            </a:fld>
            <a:endParaRPr lang="en-IE"/>
          </a:p>
        </p:txBody>
      </p:sp>
    </p:spTree>
    <p:extLst>
      <p:ext uri="{BB962C8B-B14F-4D97-AF65-F5344CB8AC3E}">
        <p14:creationId xmlns:p14="http://schemas.microsoft.com/office/powerpoint/2010/main" val="263183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D1F1-F1B3-0224-8B01-8B3790BB78AE}"/>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3D0E1AD-4FCD-A6AA-9413-DA7957A1A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CCC153-A971-9059-5EDC-2FD2CABE52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A7E85340-677F-3C50-32D1-C6A9B02EE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704826-722E-5480-EBD9-9D9199EA5A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E4630AFD-53F9-B332-EABE-EFD177C5743F}"/>
              </a:ext>
            </a:extLst>
          </p:cNvPr>
          <p:cNvSpPr>
            <a:spLocks noGrp="1"/>
          </p:cNvSpPr>
          <p:nvPr>
            <p:ph type="dt" sz="half" idx="10"/>
          </p:nvPr>
        </p:nvSpPr>
        <p:spPr/>
        <p:txBody>
          <a:bodyPr/>
          <a:lstStyle/>
          <a:p>
            <a:fld id="{978F9E0C-51F0-4F24-B871-9DAE45E159D1}" type="datetimeFigureOut">
              <a:rPr lang="en-IE" smtClean="0"/>
              <a:t>05/05/2024</a:t>
            </a:fld>
            <a:endParaRPr lang="en-IE"/>
          </a:p>
        </p:txBody>
      </p:sp>
      <p:sp>
        <p:nvSpPr>
          <p:cNvPr id="8" name="Footer Placeholder 7">
            <a:extLst>
              <a:ext uri="{FF2B5EF4-FFF2-40B4-BE49-F238E27FC236}">
                <a16:creationId xmlns:a16="http://schemas.microsoft.com/office/drawing/2014/main" id="{6BF86159-B73A-7816-85CA-75664A3C237E}"/>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C4E734AE-3406-26A2-2C82-CE87B0D0C653}"/>
              </a:ext>
            </a:extLst>
          </p:cNvPr>
          <p:cNvSpPr>
            <a:spLocks noGrp="1"/>
          </p:cNvSpPr>
          <p:nvPr>
            <p:ph type="sldNum" sz="quarter" idx="12"/>
          </p:nvPr>
        </p:nvSpPr>
        <p:spPr/>
        <p:txBody>
          <a:bodyPr/>
          <a:lstStyle/>
          <a:p>
            <a:fld id="{C2E38E9A-1B59-47BC-980B-5230A75AE848}" type="slidenum">
              <a:rPr lang="en-IE" smtClean="0"/>
              <a:t>‹#›</a:t>
            </a:fld>
            <a:endParaRPr lang="en-IE"/>
          </a:p>
        </p:txBody>
      </p:sp>
    </p:spTree>
    <p:extLst>
      <p:ext uri="{BB962C8B-B14F-4D97-AF65-F5344CB8AC3E}">
        <p14:creationId xmlns:p14="http://schemas.microsoft.com/office/powerpoint/2010/main" val="96542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2B35-8A07-F604-84EA-1221E0C01684}"/>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A9D7A993-717B-4A21-77E0-5FCBDDF3053E}"/>
              </a:ext>
            </a:extLst>
          </p:cNvPr>
          <p:cNvSpPr>
            <a:spLocks noGrp="1"/>
          </p:cNvSpPr>
          <p:nvPr>
            <p:ph type="dt" sz="half" idx="10"/>
          </p:nvPr>
        </p:nvSpPr>
        <p:spPr/>
        <p:txBody>
          <a:bodyPr/>
          <a:lstStyle/>
          <a:p>
            <a:fld id="{978F9E0C-51F0-4F24-B871-9DAE45E159D1}" type="datetimeFigureOut">
              <a:rPr lang="en-IE" smtClean="0"/>
              <a:t>05/05/2024</a:t>
            </a:fld>
            <a:endParaRPr lang="en-IE"/>
          </a:p>
        </p:txBody>
      </p:sp>
      <p:sp>
        <p:nvSpPr>
          <p:cNvPr id="4" name="Footer Placeholder 3">
            <a:extLst>
              <a:ext uri="{FF2B5EF4-FFF2-40B4-BE49-F238E27FC236}">
                <a16:creationId xmlns:a16="http://schemas.microsoft.com/office/drawing/2014/main" id="{C25F57FB-3C71-F94D-AB7F-271A904CF56F}"/>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B491BD20-0B84-F9CE-F9E9-9DD8E20E4012}"/>
              </a:ext>
            </a:extLst>
          </p:cNvPr>
          <p:cNvSpPr>
            <a:spLocks noGrp="1"/>
          </p:cNvSpPr>
          <p:nvPr>
            <p:ph type="sldNum" sz="quarter" idx="12"/>
          </p:nvPr>
        </p:nvSpPr>
        <p:spPr/>
        <p:txBody>
          <a:bodyPr/>
          <a:lstStyle/>
          <a:p>
            <a:fld id="{C2E38E9A-1B59-47BC-980B-5230A75AE848}" type="slidenum">
              <a:rPr lang="en-IE" smtClean="0"/>
              <a:t>‹#›</a:t>
            </a:fld>
            <a:endParaRPr lang="en-IE"/>
          </a:p>
        </p:txBody>
      </p:sp>
    </p:spTree>
    <p:extLst>
      <p:ext uri="{BB962C8B-B14F-4D97-AF65-F5344CB8AC3E}">
        <p14:creationId xmlns:p14="http://schemas.microsoft.com/office/powerpoint/2010/main" val="375327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9FB2B5-680E-4441-688D-0F55A345E867}"/>
              </a:ext>
            </a:extLst>
          </p:cNvPr>
          <p:cNvSpPr>
            <a:spLocks noGrp="1"/>
          </p:cNvSpPr>
          <p:nvPr>
            <p:ph type="dt" sz="half" idx="10"/>
          </p:nvPr>
        </p:nvSpPr>
        <p:spPr/>
        <p:txBody>
          <a:bodyPr/>
          <a:lstStyle/>
          <a:p>
            <a:fld id="{978F9E0C-51F0-4F24-B871-9DAE45E159D1}" type="datetimeFigureOut">
              <a:rPr lang="en-IE" smtClean="0"/>
              <a:t>05/05/2024</a:t>
            </a:fld>
            <a:endParaRPr lang="en-IE"/>
          </a:p>
        </p:txBody>
      </p:sp>
      <p:sp>
        <p:nvSpPr>
          <p:cNvPr id="3" name="Footer Placeholder 2">
            <a:extLst>
              <a:ext uri="{FF2B5EF4-FFF2-40B4-BE49-F238E27FC236}">
                <a16:creationId xmlns:a16="http://schemas.microsoft.com/office/drawing/2014/main" id="{399995EE-9C58-3FFA-A862-41F4B905B444}"/>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4358A25A-D6A9-C596-68EB-579B9822BFF5}"/>
              </a:ext>
            </a:extLst>
          </p:cNvPr>
          <p:cNvSpPr>
            <a:spLocks noGrp="1"/>
          </p:cNvSpPr>
          <p:nvPr>
            <p:ph type="sldNum" sz="quarter" idx="12"/>
          </p:nvPr>
        </p:nvSpPr>
        <p:spPr/>
        <p:txBody>
          <a:bodyPr/>
          <a:lstStyle/>
          <a:p>
            <a:fld id="{C2E38E9A-1B59-47BC-980B-5230A75AE848}" type="slidenum">
              <a:rPr lang="en-IE" smtClean="0"/>
              <a:t>‹#›</a:t>
            </a:fld>
            <a:endParaRPr lang="en-IE"/>
          </a:p>
        </p:txBody>
      </p:sp>
    </p:spTree>
    <p:extLst>
      <p:ext uri="{BB962C8B-B14F-4D97-AF65-F5344CB8AC3E}">
        <p14:creationId xmlns:p14="http://schemas.microsoft.com/office/powerpoint/2010/main" val="350783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DEFE-3054-0B89-CA06-55378E0FD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22A69148-183D-B8FF-285D-957CEBEB7B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B116471F-D076-02A5-DD81-406F98CC4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EEC65-8DD1-605D-8FB4-E624A3E5837D}"/>
              </a:ext>
            </a:extLst>
          </p:cNvPr>
          <p:cNvSpPr>
            <a:spLocks noGrp="1"/>
          </p:cNvSpPr>
          <p:nvPr>
            <p:ph type="dt" sz="half" idx="10"/>
          </p:nvPr>
        </p:nvSpPr>
        <p:spPr/>
        <p:txBody>
          <a:bodyPr/>
          <a:lstStyle/>
          <a:p>
            <a:fld id="{978F9E0C-51F0-4F24-B871-9DAE45E159D1}" type="datetimeFigureOut">
              <a:rPr lang="en-IE" smtClean="0"/>
              <a:t>05/05/2024</a:t>
            </a:fld>
            <a:endParaRPr lang="en-IE"/>
          </a:p>
        </p:txBody>
      </p:sp>
      <p:sp>
        <p:nvSpPr>
          <p:cNvPr id="6" name="Footer Placeholder 5">
            <a:extLst>
              <a:ext uri="{FF2B5EF4-FFF2-40B4-BE49-F238E27FC236}">
                <a16:creationId xmlns:a16="http://schemas.microsoft.com/office/drawing/2014/main" id="{98F4F75B-DABB-DC21-E039-1B9DF93D29D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06D20C8-81DB-DDCF-7F88-C30D44F49D24}"/>
              </a:ext>
            </a:extLst>
          </p:cNvPr>
          <p:cNvSpPr>
            <a:spLocks noGrp="1"/>
          </p:cNvSpPr>
          <p:nvPr>
            <p:ph type="sldNum" sz="quarter" idx="12"/>
          </p:nvPr>
        </p:nvSpPr>
        <p:spPr/>
        <p:txBody>
          <a:bodyPr/>
          <a:lstStyle/>
          <a:p>
            <a:fld id="{C2E38E9A-1B59-47BC-980B-5230A75AE848}" type="slidenum">
              <a:rPr lang="en-IE" smtClean="0"/>
              <a:t>‹#›</a:t>
            </a:fld>
            <a:endParaRPr lang="en-IE"/>
          </a:p>
        </p:txBody>
      </p:sp>
    </p:spTree>
    <p:extLst>
      <p:ext uri="{BB962C8B-B14F-4D97-AF65-F5344CB8AC3E}">
        <p14:creationId xmlns:p14="http://schemas.microsoft.com/office/powerpoint/2010/main" val="102529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A937-93F2-4A3F-F1EC-40F8530F2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975E34F1-4D84-BE79-50BA-FFB272560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8FEDBA57-A6F9-9A5B-8667-E79BC2F38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6A4E7-13B0-777B-BFC1-CBFE50ED2A18}"/>
              </a:ext>
            </a:extLst>
          </p:cNvPr>
          <p:cNvSpPr>
            <a:spLocks noGrp="1"/>
          </p:cNvSpPr>
          <p:nvPr>
            <p:ph type="dt" sz="half" idx="10"/>
          </p:nvPr>
        </p:nvSpPr>
        <p:spPr/>
        <p:txBody>
          <a:bodyPr/>
          <a:lstStyle/>
          <a:p>
            <a:fld id="{978F9E0C-51F0-4F24-B871-9DAE45E159D1}" type="datetimeFigureOut">
              <a:rPr lang="en-IE" smtClean="0"/>
              <a:t>05/05/2024</a:t>
            </a:fld>
            <a:endParaRPr lang="en-IE"/>
          </a:p>
        </p:txBody>
      </p:sp>
      <p:sp>
        <p:nvSpPr>
          <p:cNvPr id="6" name="Footer Placeholder 5">
            <a:extLst>
              <a:ext uri="{FF2B5EF4-FFF2-40B4-BE49-F238E27FC236}">
                <a16:creationId xmlns:a16="http://schemas.microsoft.com/office/drawing/2014/main" id="{C93E05AC-88B0-67B2-4E6B-C043F3CD3CC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7C71107-FADE-14DC-0670-DA3F1C292AC4}"/>
              </a:ext>
            </a:extLst>
          </p:cNvPr>
          <p:cNvSpPr>
            <a:spLocks noGrp="1"/>
          </p:cNvSpPr>
          <p:nvPr>
            <p:ph type="sldNum" sz="quarter" idx="12"/>
          </p:nvPr>
        </p:nvSpPr>
        <p:spPr/>
        <p:txBody>
          <a:bodyPr/>
          <a:lstStyle/>
          <a:p>
            <a:fld id="{C2E38E9A-1B59-47BC-980B-5230A75AE848}" type="slidenum">
              <a:rPr lang="en-IE" smtClean="0"/>
              <a:t>‹#›</a:t>
            </a:fld>
            <a:endParaRPr lang="en-IE"/>
          </a:p>
        </p:txBody>
      </p:sp>
    </p:spTree>
    <p:extLst>
      <p:ext uri="{BB962C8B-B14F-4D97-AF65-F5344CB8AC3E}">
        <p14:creationId xmlns:p14="http://schemas.microsoft.com/office/powerpoint/2010/main" val="77107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DB58B7-1F18-1DFC-4857-416E8625D4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7D9B422-1CF6-19AA-BA84-3EE40CF12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6BEF321-A0F1-9A12-96E7-4CE82F1AB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F9E0C-51F0-4F24-B871-9DAE45E159D1}" type="datetimeFigureOut">
              <a:rPr lang="en-IE" smtClean="0"/>
              <a:t>05/05/2024</a:t>
            </a:fld>
            <a:endParaRPr lang="en-IE"/>
          </a:p>
        </p:txBody>
      </p:sp>
      <p:sp>
        <p:nvSpPr>
          <p:cNvPr id="5" name="Footer Placeholder 4">
            <a:extLst>
              <a:ext uri="{FF2B5EF4-FFF2-40B4-BE49-F238E27FC236}">
                <a16:creationId xmlns:a16="http://schemas.microsoft.com/office/drawing/2014/main" id="{731066F1-7C52-C84B-32AD-345BEEEB6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9E4228DA-FAFA-56E5-1993-8E6DB2509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38E9A-1B59-47BC-980B-5230A75AE848}" type="slidenum">
              <a:rPr lang="en-IE" smtClean="0"/>
              <a:t>‹#›</a:t>
            </a:fld>
            <a:endParaRPr lang="en-IE"/>
          </a:p>
        </p:txBody>
      </p:sp>
    </p:spTree>
    <p:extLst>
      <p:ext uri="{BB962C8B-B14F-4D97-AF65-F5344CB8AC3E}">
        <p14:creationId xmlns:p14="http://schemas.microsoft.com/office/powerpoint/2010/main" val="124715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26ED9C-315C-29E3-858F-76FE1741AA0A}"/>
              </a:ext>
            </a:extLst>
          </p:cNvPr>
          <p:cNvPicPr>
            <a:picLocks noChangeAspect="1"/>
          </p:cNvPicPr>
          <p:nvPr/>
        </p:nvPicPr>
        <p:blipFill>
          <a:blip r:embed="rId2">
            <a:alphaModFix amt="35000"/>
          </a:blip>
          <a:stretch>
            <a:fillRect/>
          </a:stretch>
        </p:blipFill>
        <p:spPr>
          <a:xfrm>
            <a:off x="180742" y="361573"/>
            <a:ext cx="7198253" cy="3933980"/>
          </a:xfrm>
          <a:prstGeom prst="rect">
            <a:avLst/>
          </a:prstGeom>
        </p:spPr>
      </p:pic>
      <p:sp>
        <p:nvSpPr>
          <p:cNvPr id="6" name="TextBox 5">
            <a:extLst>
              <a:ext uri="{FF2B5EF4-FFF2-40B4-BE49-F238E27FC236}">
                <a16:creationId xmlns:a16="http://schemas.microsoft.com/office/drawing/2014/main" id="{288C776E-A0DE-F64D-0958-8AF7D3858B32}"/>
              </a:ext>
            </a:extLst>
          </p:cNvPr>
          <p:cNvSpPr txBox="1"/>
          <p:nvPr/>
        </p:nvSpPr>
        <p:spPr>
          <a:xfrm>
            <a:off x="7861371" y="361573"/>
            <a:ext cx="3451672" cy="1754326"/>
          </a:xfrm>
          <a:prstGeom prst="rect">
            <a:avLst/>
          </a:prstGeom>
          <a:noFill/>
        </p:spPr>
        <p:txBody>
          <a:bodyPr wrap="square" rtlCol="0">
            <a:spAutoFit/>
          </a:bodyPr>
          <a:lstStyle/>
          <a:p>
            <a:r>
              <a:rPr lang="en-US" dirty="0"/>
              <a:t>The word cloud shows that the key topics within the reviews include “hour”, “class”, “seat” and “business class”, showing that people are actively talking about their experience and the airline.</a:t>
            </a:r>
            <a:endParaRPr lang="en-IE" dirty="0"/>
          </a:p>
        </p:txBody>
      </p:sp>
      <p:pic>
        <p:nvPicPr>
          <p:cNvPr id="8" name="Picture 7">
            <a:extLst>
              <a:ext uri="{FF2B5EF4-FFF2-40B4-BE49-F238E27FC236}">
                <a16:creationId xmlns:a16="http://schemas.microsoft.com/office/drawing/2014/main" id="{F3C887C1-380A-E3DA-ABAC-5DF510B72EA7}"/>
              </a:ext>
            </a:extLst>
          </p:cNvPr>
          <p:cNvPicPr>
            <a:picLocks noChangeAspect="1"/>
          </p:cNvPicPr>
          <p:nvPr/>
        </p:nvPicPr>
        <p:blipFill>
          <a:blip r:embed="rId3"/>
          <a:stretch>
            <a:fillRect/>
          </a:stretch>
        </p:blipFill>
        <p:spPr>
          <a:xfrm>
            <a:off x="7140792" y="3063727"/>
            <a:ext cx="4870467" cy="3794273"/>
          </a:xfrm>
          <a:prstGeom prst="rect">
            <a:avLst/>
          </a:prstGeom>
        </p:spPr>
      </p:pic>
      <p:sp>
        <p:nvSpPr>
          <p:cNvPr id="9" name="TextBox 8">
            <a:extLst>
              <a:ext uri="{FF2B5EF4-FFF2-40B4-BE49-F238E27FC236}">
                <a16:creationId xmlns:a16="http://schemas.microsoft.com/office/drawing/2014/main" id="{B9FE1E2C-548A-A97E-43EE-DC8B19DE624B}"/>
              </a:ext>
            </a:extLst>
          </p:cNvPr>
          <p:cNvSpPr txBox="1"/>
          <p:nvPr/>
        </p:nvSpPr>
        <p:spPr>
          <a:xfrm>
            <a:off x="1759973" y="4699613"/>
            <a:ext cx="4297041" cy="1754326"/>
          </a:xfrm>
          <a:prstGeom prst="rect">
            <a:avLst/>
          </a:prstGeom>
          <a:noFill/>
        </p:spPr>
        <p:txBody>
          <a:bodyPr wrap="square" rtlCol="0">
            <a:spAutoFit/>
          </a:bodyPr>
          <a:lstStyle/>
          <a:p>
            <a:r>
              <a:rPr lang="en-US" dirty="0"/>
              <a:t>The sentiment bar chart above shows that there is an almost equal amount of both positive and negative tone of reviews in the dataset. This means that out of the 1000 reviews the majority were polarized as being either positive or negative</a:t>
            </a:r>
            <a:endParaRPr lang="en-IE" dirty="0"/>
          </a:p>
        </p:txBody>
      </p:sp>
    </p:spTree>
    <p:extLst>
      <p:ext uri="{BB962C8B-B14F-4D97-AF65-F5344CB8AC3E}">
        <p14:creationId xmlns:p14="http://schemas.microsoft.com/office/powerpoint/2010/main" val="1651050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teresa quain</dc:creator>
  <cp:lastModifiedBy>teresa quain</cp:lastModifiedBy>
  <cp:revision>1</cp:revision>
  <dcterms:created xsi:type="dcterms:W3CDTF">2024-05-05T20:34:34Z</dcterms:created>
  <dcterms:modified xsi:type="dcterms:W3CDTF">2024-05-05T20:35:27Z</dcterms:modified>
</cp:coreProperties>
</file>