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15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766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38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1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3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9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9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62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69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73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6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34612F-7BB5-4248-A218-17A4A958E861}" type="datetimeFigureOut">
              <a:rPr lang="en-IE" smtClean="0"/>
              <a:t>14/11/2021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6563D5-5955-4D5D-BE10-6FDE701FAF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7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BD5F-0260-48DF-A8A5-53A8EFBD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59683"/>
            <a:ext cx="9966960" cy="3008347"/>
          </a:xfrm>
        </p:spPr>
        <p:txBody>
          <a:bodyPr>
            <a:normAutofit fontScale="90000"/>
          </a:bodyPr>
          <a:lstStyle/>
          <a:p>
            <a:r>
              <a:rPr lang="en-IE" dirty="0"/>
              <a:t>An investigation into unfinished housing estates in Ireland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6878E-EE85-4668-A7F3-DE8D9950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240" y="4967961"/>
            <a:ext cx="8015430" cy="1340560"/>
          </a:xfrm>
        </p:spPr>
        <p:txBody>
          <a:bodyPr>
            <a:normAutofit/>
          </a:bodyPr>
          <a:lstStyle/>
          <a:p>
            <a:r>
              <a:rPr lang="fr-FR" dirty="0"/>
              <a:t>source: https://data.gov.ie/dataset</a:t>
            </a:r>
          </a:p>
          <a:p>
            <a:r>
              <a:rPr lang="en-IE" dirty="0"/>
              <a:t>DATA8008</a:t>
            </a:r>
          </a:p>
          <a:p>
            <a:r>
              <a:rPr lang="en-IE" dirty="0"/>
              <a:t>Teresa </a:t>
            </a:r>
            <a:r>
              <a:rPr lang="en-IE" dirty="0" err="1"/>
              <a:t>Quain</a:t>
            </a:r>
            <a:r>
              <a:rPr lang="en-IE" dirty="0"/>
              <a:t>, R00017812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0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B2777-92C3-462C-B6C8-BD260514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15"/>
            <a:ext cx="4687384" cy="338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F4C72-B1DA-4ACD-B438-2AA6BE82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48" y="501710"/>
            <a:ext cx="4567302" cy="3241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62A95-54DC-42DB-A985-76D06970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04" y="3429000"/>
            <a:ext cx="3973337" cy="324153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51DDE7-DAB8-4846-8DE7-8F851EFADC96}"/>
              </a:ext>
            </a:extLst>
          </p:cNvPr>
          <p:cNvSpPr/>
          <p:nvPr/>
        </p:nvSpPr>
        <p:spPr>
          <a:xfrm>
            <a:off x="3393832" y="1809758"/>
            <a:ext cx="1090569" cy="47853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290C79-F12E-4FC7-9190-643FB8455C0C}"/>
              </a:ext>
            </a:extLst>
          </p:cNvPr>
          <p:cNvSpPr/>
          <p:nvPr/>
        </p:nvSpPr>
        <p:spPr>
          <a:xfrm>
            <a:off x="669834" y="4946907"/>
            <a:ext cx="1090569" cy="4785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0D1DB-10F6-42B5-8BB6-E65A63F2506B}"/>
              </a:ext>
            </a:extLst>
          </p:cNvPr>
          <p:cNvSpPr txBox="1"/>
          <p:nvPr/>
        </p:nvSpPr>
        <p:spPr>
          <a:xfrm>
            <a:off x="2537926" y="128732"/>
            <a:ext cx="73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Location of unfinished estates, Republic Ireland 2012-2017 , QGIS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2EF5DD-0C63-439C-9C6B-8FBB08BDD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88" y="3599990"/>
            <a:ext cx="5016616" cy="24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FCBE9-6AFB-4427-BA6F-22E04D70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5" y="145278"/>
            <a:ext cx="6656664" cy="308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EA0D5-4CE6-406F-AD48-047414F1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5" y="3338413"/>
            <a:ext cx="6656664" cy="3374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97FE45-6BAD-4C60-AAAD-06A94B02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20" y="1130417"/>
            <a:ext cx="4381366" cy="2746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AD35E-D0BC-49C5-AE0B-05A092CC07C5}"/>
              </a:ext>
            </a:extLst>
          </p:cNvPr>
          <p:cNvCxnSpPr/>
          <p:nvPr/>
        </p:nvCxnSpPr>
        <p:spPr>
          <a:xfrm>
            <a:off x="8204433" y="1897136"/>
            <a:ext cx="1714500" cy="95250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49E6F8-7BCE-49E4-AF88-B2A1ECA53E40}"/>
              </a:ext>
            </a:extLst>
          </p:cNvPr>
          <p:cNvSpPr txBox="1"/>
          <p:nvPr/>
        </p:nvSpPr>
        <p:spPr>
          <a:xfrm>
            <a:off x="8204433" y="327171"/>
            <a:ext cx="301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 of total housing between 2012 and 2017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86D0D-E575-4E36-9ACB-E13B5079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361" y="4084281"/>
            <a:ext cx="3650102" cy="21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B8E17-F165-4719-B033-DCE5F17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8" y="723334"/>
            <a:ext cx="8265658" cy="4770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58E2E-92F2-4A13-8E2D-2FC2B950EA2D}"/>
              </a:ext>
            </a:extLst>
          </p:cNvPr>
          <p:cNvSpPr txBox="1"/>
          <p:nvPr/>
        </p:nvSpPr>
        <p:spPr>
          <a:xfrm>
            <a:off x="872455" y="5780015"/>
            <a:ext cx="58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Status of critical services, focus on Munster region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D0AE9-8269-4F91-9585-A33B4757F537}"/>
              </a:ext>
            </a:extLst>
          </p:cNvPr>
          <p:cNvSpPr txBox="1"/>
          <p:nvPr/>
        </p:nvSpPr>
        <p:spPr>
          <a:xfrm>
            <a:off x="9227890" y="595618"/>
            <a:ext cx="2964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-nearly 16,000 total dwellings in Munster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 these nearly half were complete from a construction point of view and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Less than 2000, of the 16,000 had not started construction and another 2000 were complete, but not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half of the 16,000, it is visible that the basic critical services are in places such as waste water, potable water, lighting and roads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52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5568AB-328A-4AE2-8688-A59C46AC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" y="156905"/>
            <a:ext cx="11004487" cy="527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18CF0-3296-43E5-BB10-D2D04695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91" y="657626"/>
            <a:ext cx="1724536" cy="2135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5E954-B445-4BE5-A179-5CF605DC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05" y="5261545"/>
            <a:ext cx="5763630" cy="15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9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126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An investigation into unfinished housing estates in Ireland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into unfinished housing estates in Ireland</dc:title>
  <dc:creator>teresa q</dc:creator>
  <cp:lastModifiedBy>teresa q</cp:lastModifiedBy>
  <cp:revision>4</cp:revision>
  <dcterms:created xsi:type="dcterms:W3CDTF">2021-11-13T15:00:36Z</dcterms:created>
  <dcterms:modified xsi:type="dcterms:W3CDTF">2021-11-14T15:55:10Z</dcterms:modified>
</cp:coreProperties>
</file>