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3" r:id="rId5"/>
    <p:sldId id="262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9F4D2-7A3D-4865-9EA6-3134497BEA3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3AB55-0C59-4A8B-BF31-2C42BF142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4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3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2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9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04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6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8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83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2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7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3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0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8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3AB55-0C59-4A8B-BF31-2C42BF14285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6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21E44-3C5C-40CD-BE03-69DC04B13C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4692" y="1586261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46C60-A6AE-44C6-AE58-D21D241460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5966" y="5062193"/>
            <a:ext cx="4223208" cy="1166566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指導教授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: 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徐士賢	 老師 </a:t>
            </a:r>
            <a:endParaRPr lang="zh-TW" altLang="en-US" sz="2400" dirty="0">
              <a:solidFill>
                <a:schemeClr val="dk1"/>
              </a:solidFill>
              <a:latin typeface="標楷體" pitchFamily="65" charset="-120"/>
              <a:ea typeface="標楷體" pitchFamily="65" charset="-120"/>
              <a:cs typeface="BiauKai"/>
              <a:sym typeface="BiauKa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學    生 </a:t>
            </a:r>
            <a:r>
              <a:rPr lang="en-US" altLang="zh-TW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: </a:t>
            </a:r>
            <a:r>
              <a:rPr lang="zh-TW" altLang="en-US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林旻頡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日    期 </a:t>
            </a:r>
            <a:r>
              <a:rPr lang="en-US" altLang="zh-TW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cs typeface="BiauKai"/>
                <a:sym typeface="BiauKai"/>
              </a:rPr>
              <a:t>: </a:t>
            </a:r>
            <a:r>
              <a:rPr lang="en-US" altLang="zh-TW" sz="2400" dirty="0">
                <a:solidFill>
                  <a:schemeClr val="dk1"/>
                </a:solidFill>
                <a:latin typeface="標楷體" pitchFamily="65" charset="-120"/>
                <a:ea typeface="標楷體" pitchFamily="65" charset="-120"/>
                <a:sym typeface="Arial"/>
              </a:rPr>
              <a:t>109/00/00</a:t>
            </a:r>
            <a:endParaRPr lang="zh-TW" altLang="en-US" sz="2400" dirty="0">
              <a:solidFill>
                <a:schemeClr val="dk1"/>
              </a:solidFill>
              <a:latin typeface="標楷體" pitchFamily="65" charset="-120"/>
              <a:ea typeface="標楷體" pitchFamily="65" charset="-120"/>
              <a:sym typeface="Arial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4730932-6C26-4589-A1DD-57EBD37768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18279"/>
            <a:ext cx="12192000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標楷體" charset="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D4E8D4-C523-4CEA-AA2F-9A0DFE03D169}"/>
              </a:ext>
            </a:extLst>
          </p:cNvPr>
          <p:cNvSpPr txBox="1"/>
          <p:nvPr userDrawn="1"/>
        </p:nvSpPr>
        <p:spPr>
          <a:xfrm>
            <a:off x="9425" y="65088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charset="0"/>
                <a:ea typeface="微軟正黑體" charset="0"/>
                <a:cs typeface="+mn-cs"/>
              </a:rPr>
              <a:t>Feng Chia University  Intelligent Energy Laboratory</a:t>
            </a:r>
            <a:endParaRPr lang="zh-TW" altLang="en-US" dirty="0"/>
          </a:p>
        </p:txBody>
      </p:sp>
      <p:pic>
        <p:nvPicPr>
          <p:cNvPr id="1026" name="Picture 2" descr="FCU 逢甲大學磨課師- 中華開放教育平台">
            <a:extLst>
              <a:ext uri="{FF2B5EF4-FFF2-40B4-BE49-F238E27FC236}">
                <a16:creationId xmlns:a16="http://schemas.microsoft.com/office/drawing/2014/main" id="{517F3E76-ABE7-466C-9F0F-EC5D9EBDE0F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r="4161"/>
          <a:stretch/>
        </p:blipFill>
        <p:spPr bwMode="auto">
          <a:xfrm>
            <a:off x="129394" y="186907"/>
            <a:ext cx="3502327" cy="10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407F3-66AE-41CF-8A06-FB540288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79995B-895D-4E27-A3B3-E0909EF0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0B105A-4549-4C25-9EDC-356178BB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56936-4AF6-4FC2-9C7C-383479F2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A025C-168D-480C-911E-BC478C3C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2B66DF-CA84-4795-9D02-157108661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3F7311-633D-4897-B824-39EFDD13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28D68-C6C9-4F82-B0E2-8409D1E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0140A-7F31-4A9B-AF62-EABD62A7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ED043-BCB5-414F-B179-F6329DBC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72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25493-ECA9-4256-8B66-F63E08EF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7FE2A-BF13-434D-97A0-1F4203BF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13173-BE33-4757-BD13-9FC588B4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75E00-61CC-438B-AE66-A398CF02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908F3-8FCC-4877-87FB-DB1A8F5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43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4326F-9B7C-4AED-95F8-7A04A4B4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F1B79B-9394-4A4B-90D4-6143DC01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C7F25-9690-4074-BB27-4D240EE1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CEC03-37F0-4E50-BA3D-BE4A98D1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D07A4-B54E-4365-A5A9-0AF727C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8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91BBE-81F4-4FE8-B45F-A60BBF69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E8E67-074D-4AF0-A56F-DFEBAA6F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7E3225-51AE-48DA-A1B0-61A49015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ECC66-A8FE-4E8E-9910-1FC41963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779E9-8334-4B7D-9CCD-61B38AC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15800-EEF2-414A-B3EA-505D9B6F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2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C82A-5BF7-419F-AECC-6306D218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D99C5-F9B8-4570-8A7C-75F64C05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35B3CA-1A7C-4946-BEA9-0CD474643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80C234-86A8-42D2-B1DC-C3BC3EBFA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C20BA3-8EF4-4919-9681-23CE4913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1E80A4-DB41-4210-A2F7-9F8BDA5E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9D6FF7-641D-457E-83B2-7426A6F5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C0BC56-0081-4E48-B12B-AA0E5D6D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A2A8A-FCC3-4704-8B33-91F9C5E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8AE8C9-B838-4834-81A8-8CC8B6FF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BDB66-57A9-43D5-8BFC-1D3D49C0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6DB760-7035-4839-A66C-A423968F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70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094CD2-AEF3-4AA0-8F15-85620D64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DE6635-3F83-462E-ADB3-F871F036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AF0F73-6D02-47A1-B3BA-822EEF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FE9DC-8CDE-4DA6-96C9-F72470C2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F2BE-087B-409D-914F-222678A3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40C9D0-1EE5-4D0B-B0EB-82376A5EC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024B8-CB52-4D40-BFFB-CC942D7F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BA5BF5-5B49-454D-9C28-85512A94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10759-F40E-44E1-9035-EB2F0A11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33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B152C-B91C-4C71-8184-00098A36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D1E075-A64A-4E7F-A7A8-14B1C62A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A1D9FD-695D-4E78-A9DF-9BF01826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86CF22-8941-406D-9CA1-C2840CB4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AAFF0C-636B-4317-B085-25FEF2F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9A5563-7D21-4F4F-96C7-FA4CA2BD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6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B71876-7B6E-4417-81F0-4034269E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89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1732F9-E76A-4994-9A09-B8907FE2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74"/>
            <a:ext cx="10515600" cy="483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743D5-95B9-4727-9C22-18D02A158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BA91-65A5-4D44-B022-5A1BF79B88C3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990E3-7E68-409B-A93D-6DC9F6D13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B43D9-ED92-4B65-A95D-97A951CD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A618-FB0A-436C-BC78-526984B6B1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509BA9D-43FF-45C1-B8C1-C086C75C7408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33712" y="3176589"/>
            <a:ext cx="6858000" cy="504825"/>
          </a:xfrm>
          <a:prstGeom prst="rect">
            <a:avLst/>
          </a:prstGeom>
          <a:gradFill rotWithShape="1">
            <a:gsLst>
              <a:gs pos="0">
                <a:srgbClr val="393939"/>
              </a:gs>
              <a:gs pos="100000">
                <a:srgbClr val="80808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微軟正黑體" charset="0"/>
              <a:cs typeface="+mn-cs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0B7D8158-3841-47E3-A189-811178FDCB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1765346" y="2027257"/>
            <a:ext cx="435577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charset="0"/>
                <a:ea typeface="微軟正黑體" charset="0"/>
                <a:cs typeface="+mn-cs"/>
              </a:rPr>
              <a:t>Feng Chia University  Intelligent Energy Laboratory.</a:t>
            </a:r>
          </a:p>
        </p:txBody>
      </p:sp>
      <p:cxnSp>
        <p:nvCxnSpPr>
          <p:cNvPr id="17" name="Google Shape;102;p14">
            <a:extLst>
              <a:ext uri="{FF2B5EF4-FFF2-40B4-BE49-F238E27FC236}">
                <a16:creationId xmlns:a16="http://schemas.microsoft.com/office/drawing/2014/main" id="{E4CFFD06-92B8-4AC4-926F-6A0BD93BD9C3}"/>
              </a:ext>
            </a:extLst>
          </p:cNvPr>
          <p:cNvCxnSpPr/>
          <p:nvPr userDrawn="1"/>
        </p:nvCxnSpPr>
        <p:spPr>
          <a:xfrm>
            <a:off x="808325" y="1271589"/>
            <a:ext cx="10602098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01;p14">
            <a:extLst>
              <a:ext uri="{FF2B5EF4-FFF2-40B4-BE49-F238E27FC236}">
                <a16:creationId xmlns:a16="http://schemas.microsoft.com/office/drawing/2014/main" id="{49AD0CE1-8DD6-4653-A0C5-5822A86D8A2B}"/>
              </a:ext>
            </a:extLst>
          </p:cNvPr>
          <p:cNvCxnSpPr/>
          <p:nvPr userDrawn="1"/>
        </p:nvCxnSpPr>
        <p:spPr>
          <a:xfrm>
            <a:off x="1034314" y="1223577"/>
            <a:ext cx="10058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97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66590-7E50-44E7-81B9-8C9B9BBF5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5995"/>
            <a:ext cx="9144000" cy="1005280"/>
          </a:xfrm>
        </p:spPr>
        <p:txBody>
          <a:bodyPr>
            <a:normAutofit/>
          </a:bodyPr>
          <a:lstStyle/>
          <a:p>
            <a:r>
              <a:rPr lang="en-US" altLang="zh-TW" dirty="0"/>
              <a:t>111</a:t>
            </a:r>
            <a:r>
              <a:rPr lang="zh-TW" altLang="en-US" dirty="0"/>
              <a:t>微處理機實習</a:t>
            </a:r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DC6034-24BC-40D0-94DE-DB92394C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315" y="4348767"/>
            <a:ext cx="4223208" cy="2414466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sym typeface="BiauKai"/>
              </a:rPr>
              <a:t>電機二</a:t>
            </a:r>
            <a:r>
              <a:rPr lang="en-US" altLang="zh-TW" dirty="0">
                <a:solidFill>
                  <a:schemeClr val="dk1"/>
                </a:solidFill>
                <a:sym typeface="BiauKai"/>
              </a:rPr>
              <a:t>X </a:t>
            </a:r>
            <a:r>
              <a:rPr lang="zh-TW" altLang="en-US" dirty="0">
                <a:solidFill>
                  <a:schemeClr val="dk1"/>
                </a:solidFill>
                <a:sym typeface="BiauKai"/>
              </a:rPr>
              <a:t>第</a:t>
            </a:r>
            <a:r>
              <a:rPr lang="en-US" altLang="zh-TW" dirty="0">
                <a:solidFill>
                  <a:schemeClr val="dk1"/>
                </a:solidFill>
                <a:sym typeface="BiauKai"/>
              </a:rPr>
              <a:t>X</a:t>
            </a:r>
            <a:r>
              <a:rPr lang="zh-TW" altLang="en-US" dirty="0">
                <a:solidFill>
                  <a:schemeClr val="dk1"/>
                </a:solidFill>
                <a:sym typeface="BiauKai"/>
              </a:rPr>
              <a:t>組</a:t>
            </a:r>
            <a:endParaRPr lang="en-US" altLang="zh-TW" dirty="0">
              <a:solidFill>
                <a:schemeClr val="dk1"/>
              </a:solidFill>
              <a:sym typeface="BiauKa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sym typeface="BiauKai"/>
              </a:rPr>
              <a:t>授課老師：        老師</a:t>
            </a:r>
            <a:endParaRPr lang="en-US" altLang="zh-TW" dirty="0">
              <a:solidFill>
                <a:schemeClr val="dk1"/>
              </a:solidFill>
              <a:sym typeface="BiauKa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sym typeface="BiauKai"/>
              </a:rPr>
              <a:t>組員：</a:t>
            </a:r>
            <a:r>
              <a:rPr lang="en-US" altLang="zh-TW" dirty="0" err="1">
                <a:solidFill>
                  <a:schemeClr val="dk1"/>
                </a:solidFill>
                <a:sym typeface="BiauKai"/>
              </a:rPr>
              <a:t>Dxxxxxxx</a:t>
            </a:r>
            <a:r>
              <a:rPr lang="zh-TW" altLang="en-US" dirty="0">
                <a:solidFill>
                  <a:schemeClr val="dk1"/>
                </a:solidFill>
                <a:sym typeface="BiauKai"/>
              </a:rPr>
              <a:t> 陳</a:t>
            </a:r>
            <a:r>
              <a:rPr lang="en-US" altLang="zh-TW" dirty="0">
                <a:solidFill>
                  <a:schemeClr val="dk1"/>
                </a:solidFill>
                <a:sym typeface="BiauKai"/>
              </a:rPr>
              <a:t>xx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            </a:t>
            </a:r>
            <a:r>
              <a:rPr lang="en-US" altLang="zh-TW" dirty="0" err="1"/>
              <a:t>Dxxxxxxx</a:t>
            </a:r>
            <a:r>
              <a:rPr lang="en-US" altLang="zh-TW" dirty="0"/>
              <a:t> </a:t>
            </a:r>
            <a:r>
              <a:rPr lang="zh-TW" altLang="en-US" dirty="0"/>
              <a:t>蔡</a:t>
            </a: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3A04983-1AFD-43FF-91B6-AFF12C9F8EA9}"/>
              </a:ext>
            </a:extLst>
          </p:cNvPr>
          <p:cNvSpPr txBox="1">
            <a:spLocks/>
          </p:cNvSpPr>
          <p:nvPr/>
        </p:nvSpPr>
        <p:spPr>
          <a:xfrm>
            <a:off x="1524000" y="2509233"/>
            <a:ext cx="9144000" cy="848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4400" dirty="0"/>
              <a:t>題目：智慧垃圾桶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29012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系統軟體架構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舉例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pic>
        <p:nvPicPr>
          <p:cNvPr id="5" name="內容版面配置區 1">
            <a:extLst>
              <a:ext uri="{FF2B5EF4-FFF2-40B4-BE49-F238E27FC236}">
                <a16:creationId xmlns:a16="http://schemas.microsoft.com/office/drawing/2014/main" id="{4CDF14CD-F908-4F2B-A2D0-28A71CFABDE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9" y="1475859"/>
            <a:ext cx="262255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1">
            <a:extLst>
              <a:ext uri="{FF2B5EF4-FFF2-40B4-BE49-F238E27FC236}">
                <a16:creationId xmlns:a16="http://schemas.microsoft.com/office/drawing/2014/main" id="{24CF27C2-A3EB-404C-9CFD-62C0BF51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4" y="5842555"/>
            <a:ext cx="2481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圖中的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是因為主程式太長所設計的連接點</a:t>
            </a:r>
          </a:p>
        </p:txBody>
      </p:sp>
    </p:spTree>
    <p:extLst>
      <p:ext uri="{BB962C8B-B14F-4D97-AF65-F5344CB8AC3E}">
        <p14:creationId xmlns:p14="http://schemas.microsoft.com/office/powerpoint/2010/main" val="243525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第三章 系統功能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利用拍手聲來控制垃圾桶的前進。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8051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利用麥克風所接受到的資訊進行驅動。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紅外線偵測障礙物，若有障礙物則左轉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90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度，直到偵測不到障礙物為止。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27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第四章 組員工作分配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741239" y="6488668"/>
            <a:ext cx="450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40CBAB3-58D4-45E0-8BEB-A0FE4F62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19" y="1527634"/>
            <a:ext cx="8208962" cy="48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第五章 專題工作規劃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754118" y="6488668"/>
            <a:ext cx="43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12B82A-44EF-4FFB-AE7B-0AD18B1BDF0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7" y="1311307"/>
            <a:ext cx="8569325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99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第五章 專題工作規劃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773436" y="6488668"/>
            <a:ext cx="418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41763D-EA59-40A0-ACD1-05CE0AF2F84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18" y="1293813"/>
            <a:ext cx="8767763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97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tx1"/>
                </a:solidFill>
              </a:rPr>
              <a:t>Thanks for listening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2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08E57-DB9B-459A-87EA-E3794B8D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C0FBD-F77F-4000-A1F2-0302A6BF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74"/>
            <a:ext cx="10515600" cy="5212889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摘要</a:t>
            </a:r>
            <a:endParaRPr lang="en-US" altLang="zh-TW" sz="3000" dirty="0"/>
          </a:p>
          <a:p>
            <a:pPr lvl="1"/>
            <a:r>
              <a:rPr lang="zh-TW" altLang="en-US" sz="2600" dirty="0"/>
              <a:t>構思</a:t>
            </a:r>
            <a:endParaRPr lang="en-US" altLang="zh-TW" sz="2600" dirty="0"/>
          </a:p>
          <a:p>
            <a:pPr lvl="1"/>
            <a:r>
              <a:rPr lang="zh-TW" altLang="en-US" sz="2600" dirty="0"/>
              <a:t>設計流程圖</a:t>
            </a:r>
            <a:endParaRPr lang="en-US" altLang="zh-TW" sz="2600" dirty="0"/>
          </a:p>
          <a:p>
            <a:r>
              <a:rPr lang="zh-TW" altLang="en-US" sz="3000" dirty="0"/>
              <a:t>第一章 緒論</a:t>
            </a:r>
            <a:endParaRPr lang="en-US" altLang="zh-TW" sz="3000" dirty="0"/>
          </a:p>
          <a:p>
            <a:r>
              <a:rPr lang="zh-TW" altLang="en-US" sz="3000" dirty="0"/>
              <a:t>第二章 系統架構</a:t>
            </a:r>
            <a:endParaRPr lang="en-US" altLang="zh-TW" sz="3000" dirty="0"/>
          </a:p>
          <a:p>
            <a:pPr lvl="1"/>
            <a:r>
              <a:rPr lang="zh-TW" altLang="en-US" sz="2600" dirty="0"/>
              <a:t>硬體</a:t>
            </a:r>
            <a:endParaRPr lang="en-US" altLang="zh-TW" sz="2600" dirty="0"/>
          </a:p>
          <a:p>
            <a:pPr lvl="1"/>
            <a:r>
              <a:rPr lang="zh-TW" altLang="en-US" sz="2600" dirty="0"/>
              <a:t>軟體</a:t>
            </a:r>
            <a:endParaRPr lang="en-US" altLang="zh-TW" sz="2600" dirty="0"/>
          </a:p>
          <a:p>
            <a:r>
              <a:rPr lang="zh-TW" altLang="en-US" sz="3000" dirty="0"/>
              <a:t>第三章 系統功能</a:t>
            </a:r>
            <a:endParaRPr lang="en-US" altLang="zh-TW" sz="3000" dirty="0"/>
          </a:p>
          <a:p>
            <a:r>
              <a:rPr lang="zh-TW" altLang="en-US" sz="3000" dirty="0"/>
              <a:t>第四章 組員工作分配</a:t>
            </a:r>
            <a:endParaRPr lang="en-US" altLang="zh-TW" sz="3000" dirty="0"/>
          </a:p>
          <a:p>
            <a:r>
              <a:rPr lang="zh-TW" altLang="en-US" sz="3000" dirty="0"/>
              <a:t>第五章 專題工作規劃</a:t>
            </a:r>
            <a:endParaRPr lang="en-US" altLang="zh-TW" sz="3000" dirty="0"/>
          </a:p>
          <a:p>
            <a:endParaRPr lang="en-US" altLang="zh-TW" sz="3000" dirty="0"/>
          </a:p>
          <a:p>
            <a:pPr marL="514350" indent="-514350">
              <a:buAutoNum type="arabicPeriod"/>
            </a:pP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283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</a:rPr>
              <a:t>摘要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本文提出設計與製作一“智慧型聲控垃圾桶”。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AT89S52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微控制器設計程式，利用麥克風及周邊電路接受聲音訊號，再應用紅外線感測障礙物，最後整合並輸出訊號控制馬達驅動器，以感測聲音判斷前方有障礙物時轉向，避免系統撞擊受損，最終達到方便的智慧生活。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684D6C-6EE4-4ED1-82CF-8B1F3D563C5D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dk1"/>
                </a:solidFill>
                <a:sym typeface="BiauKai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97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構思</a:t>
            </a:r>
            <a:r>
              <a:rPr lang="en-US" altLang="zh-TW" dirty="0"/>
              <a:t>(conceive)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95594B0-7D72-4309-AFE8-3571450F85D7}"/>
              </a:ext>
            </a:extLst>
          </p:cNvPr>
          <p:cNvSpPr/>
          <p:nvPr/>
        </p:nvSpPr>
        <p:spPr>
          <a:xfrm>
            <a:off x="5258873" y="1820565"/>
            <a:ext cx="1674254" cy="61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D7E739-A2C0-4B37-9C2D-9B0490FEC82D}"/>
              </a:ext>
            </a:extLst>
          </p:cNvPr>
          <p:cNvSpPr/>
          <p:nvPr/>
        </p:nvSpPr>
        <p:spPr>
          <a:xfrm>
            <a:off x="5258873" y="2781780"/>
            <a:ext cx="1674254" cy="618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A8970A-B7D2-42F8-8731-0988931E008D}"/>
              </a:ext>
            </a:extLst>
          </p:cNvPr>
          <p:cNvSpPr/>
          <p:nvPr/>
        </p:nvSpPr>
        <p:spPr>
          <a:xfrm>
            <a:off x="5160896" y="3767127"/>
            <a:ext cx="1870209" cy="618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想法內容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6E814-B2C6-4102-952D-30679D9DF36A}"/>
              </a:ext>
            </a:extLst>
          </p:cNvPr>
          <p:cNvSpPr/>
          <p:nvPr/>
        </p:nvSpPr>
        <p:spPr>
          <a:xfrm>
            <a:off x="5258873" y="4767262"/>
            <a:ext cx="1674254" cy="61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3E5E740-BFF9-4966-A6BF-A70708AE7D9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2438751"/>
            <a:ext cx="0" cy="34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81B214C-9FB5-4C9B-8DFD-68AC8FBA63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399966"/>
            <a:ext cx="1" cy="367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D34A426-BCA6-4283-969C-6E6CCF7BC0E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4400101"/>
            <a:ext cx="0" cy="367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dk1"/>
                </a:solidFill>
                <a:sym typeface="BiauKai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8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設計流程圖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簡述欲達到的目的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95594B0-7D72-4309-AFE8-3571450F85D7}"/>
              </a:ext>
            </a:extLst>
          </p:cNvPr>
          <p:cNvSpPr/>
          <p:nvPr/>
        </p:nvSpPr>
        <p:spPr>
          <a:xfrm>
            <a:off x="5258873" y="1820565"/>
            <a:ext cx="1674254" cy="61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設計內容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D7E739-A2C0-4B37-9C2D-9B0490FEC82D}"/>
              </a:ext>
            </a:extLst>
          </p:cNvPr>
          <p:cNvSpPr/>
          <p:nvPr/>
        </p:nvSpPr>
        <p:spPr>
          <a:xfrm>
            <a:off x="5258873" y="2781780"/>
            <a:ext cx="1674254" cy="618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拍手啟動電路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A8970A-B7D2-42F8-8731-0988931E008D}"/>
              </a:ext>
            </a:extLst>
          </p:cNvPr>
          <p:cNvSpPr/>
          <p:nvPr/>
        </p:nvSpPr>
        <p:spPr>
          <a:xfrm>
            <a:off x="5160896" y="3767127"/>
            <a:ext cx="1870209" cy="618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垃圾桶開始移動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03FB28-A1C3-4710-8655-12A8CFCE3A9B}"/>
              </a:ext>
            </a:extLst>
          </p:cNvPr>
          <p:cNvSpPr/>
          <p:nvPr/>
        </p:nvSpPr>
        <p:spPr>
          <a:xfrm>
            <a:off x="5160896" y="4728342"/>
            <a:ext cx="1870208" cy="6181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快撞牆了！轉彎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06E814-B2C6-4102-952D-30679D9DF36A}"/>
              </a:ext>
            </a:extLst>
          </p:cNvPr>
          <p:cNvSpPr/>
          <p:nvPr/>
        </p:nvSpPr>
        <p:spPr>
          <a:xfrm>
            <a:off x="5258873" y="5713689"/>
            <a:ext cx="1674254" cy="61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3E5E740-BFF9-4966-A6BF-A70708AE7D9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096000" y="2438751"/>
            <a:ext cx="0" cy="34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81B214C-9FB5-4C9B-8DFD-68AC8FBA63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399966"/>
            <a:ext cx="1" cy="367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C94CF2A-1DAD-4693-8025-28D171C0D5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6000" y="4385313"/>
            <a:ext cx="1" cy="343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D34A426-BCA6-4283-969C-6E6CCF7BC0E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6000" y="5346528"/>
            <a:ext cx="0" cy="367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68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第二章 系統架構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9A2384C-B46D-400A-BC0D-9F23C5D2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45" y="1465818"/>
            <a:ext cx="36449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904460-A353-473A-87B7-79C93720FE18}"/>
              </a:ext>
            </a:extLst>
          </p:cNvPr>
          <p:cNvSpPr txBox="1"/>
          <p:nvPr/>
        </p:nvSpPr>
        <p:spPr>
          <a:xfrm>
            <a:off x="927100" y="1358900"/>
            <a:ext cx="104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此為範例，需美觀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84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系統硬體架構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本專題設計之硬體電路主要包含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AT89S52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、 直流馬達、紅外線感測器電路以及哨音啟動電路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詳細敘述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設計的東西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主要功能包括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麥克風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啟動電路。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AT89S52: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判斷訊號，傳輸指令給馬達驅動電路。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紅外線感測器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輸入訊號給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AT89S52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馬達驅動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接受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AT89S52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的指令，並利用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IR2101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驅動馬達轉動。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硬體架構圖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55DCC7-C1DD-4172-8361-9EE58568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655606"/>
            <a:ext cx="9058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3B602-7E18-46E6-8EE2-8B2BCE8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0" i="0" dirty="0">
                <a:solidFill>
                  <a:srgbClr val="000000"/>
                </a:solidFill>
                <a:effectLst/>
              </a:rPr>
              <a:t>系統軟體架構</a:t>
            </a:r>
            <a:endParaRPr lang="en-US" altLang="zh-TW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4EDB-4CE0-474B-9E51-2DC9A5676BBB}"/>
              </a:ext>
            </a:extLst>
          </p:cNvPr>
          <p:cNvSpPr txBox="1"/>
          <p:nvPr/>
        </p:nvSpPr>
        <p:spPr>
          <a:xfrm>
            <a:off x="927100" y="1358900"/>
            <a:ext cx="1042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本專題設計之軟體流程分為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麥克風觸發主程式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紅外線感測、馬達驅動程式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3AA3AAE-44CF-4035-8ED6-36126BF99C9B}"/>
              </a:ext>
            </a:extLst>
          </p:cNvPr>
          <p:cNvSpPr txBox="1"/>
          <p:nvPr/>
        </p:nvSpPr>
        <p:spPr>
          <a:xfrm>
            <a:off x="11837295" y="6488668"/>
            <a:ext cx="26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43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5492</TotalTime>
  <Words>366</Words>
  <Application>Microsoft Office PowerPoint</Application>
  <PresentationFormat>寬螢幕</PresentationFormat>
  <Paragraphs>83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Comic Sans MS</vt:lpstr>
      <vt:lpstr>Times New Roman</vt:lpstr>
      <vt:lpstr>Office 佈景主題</vt:lpstr>
      <vt:lpstr>111微處理機實習proposal</vt:lpstr>
      <vt:lpstr>Contents</vt:lpstr>
      <vt:lpstr>摘要</vt:lpstr>
      <vt:lpstr>構思(conceive)</vt:lpstr>
      <vt:lpstr>設計流程圖</vt:lpstr>
      <vt:lpstr>第二章 系統架構</vt:lpstr>
      <vt:lpstr>系統硬體架構</vt:lpstr>
      <vt:lpstr>硬體架構圖</vt:lpstr>
      <vt:lpstr>系統軟體架構</vt:lpstr>
      <vt:lpstr>系統軟體架構</vt:lpstr>
      <vt:lpstr>第三章 系統功能</vt:lpstr>
      <vt:lpstr>第四章 組員工作分配</vt:lpstr>
      <vt:lpstr>第五章 專題工作規劃</vt:lpstr>
      <vt:lpstr>第五章 專題工作規劃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旻頡 林</dc:creator>
  <cp:lastModifiedBy>陳友惟</cp:lastModifiedBy>
  <cp:revision>256</cp:revision>
  <dcterms:created xsi:type="dcterms:W3CDTF">2020-10-07T00:59:54Z</dcterms:created>
  <dcterms:modified xsi:type="dcterms:W3CDTF">2022-03-18T07:33:37Z</dcterms:modified>
</cp:coreProperties>
</file>