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handoutMasterIdLst>
    <p:handoutMasterId r:id="rId87"/>
  </p:handoutMasterIdLst>
  <p:sldIdLst>
    <p:sldId id="256" r:id="rId2"/>
    <p:sldId id="266" r:id="rId3"/>
    <p:sldId id="267" r:id="rId4"/>
    <p:sldId id="268" r:id="rId5"/>
    <p:sldId id="277" r:id="rId6"/>
    <p:sldId id="278" r:id="rId7"/>
    <p:sldId id="279" r:id="rId8"/>
    <p:sldId id="280" r:id="rId9"/>
    <p:sldId id="282" r:id="rId10"/>
    <p:sldId id="281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310" r:id="rId28"/>
    <p:sldId id="312" r:id="rId29"/>
    <p:sldId id="292" r:id="rId30"/>
    <p:sldId id="293" r:id="rId31"/>
    <p:sldId id="311" r:id="rId32"/>
    <p:sldId id="346" r:id="rId33"/>
    <p:sldId id="347" r:id="rId34"/>
    <p:sldId id="348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49" r:id="rId52"/>
    <p:sldId id="291" r:id="rId53"/>
    <p:sldId id="313" r:id="rId54"/>
    <p:sldId id="314" r:id="rId55"/>
    <p:sldId id="315" r:id="rId56"/>
    <p:sldId id="316" r:id="rId57"/>
    <p:sldId id="318" r:id="rId58"/>
    <p:sldId id="319" r:id="rId59"/>
    <p:sldId id="320" r:id="rId60"/>
    <p:sldId id="323" r:id="rId61"/>
    <p:sldId id="321" r:id="rId62"/>
    <p:sldId id="322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50" r:id="rId82"/>
    <p:sldId id="342" r:id="rId83"/>
    <p:sldId id="343" r:id="rId84"/>
    <p:sldId id="345" r:id="rId8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4CF"/>
    <a:srgbClr val="F1F1F1"/>
    <a:srgbClr val="6B52A2"/>
    <a:srgbClr val="3953A4"/>
    <a:srgbClr val="F58020"/>
    <a:srgbClr val="0F8140"/>
    <a:srgbClr val="1E497D"/>
    <a:srgbClr val="23A881"/>
    <a:srgbClr val="4BA6C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viewProps" Target="viewProps.xml"/><Relationship Id="rId91" Type="http://schemas.openxmlformats.org/officeDocument/2006/relationships/theme" Target="theme/theme1.xml"/><Relationship Id="rId9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notesMaster" Target="notesMasters/notesMaster1.xml"/><Relationship Id="rId87" Type="http://schemas.openxmlformats.org/officeDocument/2006/relationships/handoutMaster" Target="handoutMasters/handoutMaster1.xml"/><Relationship Id="rId88" Type="http://schemas.openxmlformats.org/officeDocument/2006/relationships/printerSettings" Target="printerSettings/printerSettings1.bin"/><Relationship Id="rId8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t>12.10.15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12.10.15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angafu.net/~nickm/libevent-book/TOC.html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Многопоточное программирование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>
          <a:xfrm>
            <a:off x="1059544" y="6289355"/>
            <a:ext cx="7766403" cy="476623"/>
          </a:xfrm>
        </p:spPr>
        <p:txBody>
          <a:bodyPr>
            <a:normAutofit/>
          </a:bodyPr>
          <a:lstStyle/>
          <a:p>
            <a:r>
              <a:rPr lang="ru-RU" dirty="0" smtClean="0"/>
              <a:t>Дмитрий Калугин-Балашов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libevent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Восьмиугольник 4"/>
          <p:cNvSpPr/>
          <p:nvPr/>
        </p:nvSpPr>
        <p:spPr>
          <a:xfrm>
            <a:off x="3483963" y="2337507"/>
            <a:ext cx="2191526" cy="2191526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/>
                </a:solidFill>
              </a:rPr>
              <a:t>event_base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4" name="Капля 3"/>
          <p:cNvSpPr/>
          <p:nvPr/>
        </p:nvSpPr>
        <p:spPr>
          <a:xfrm>
            <a:off x="516976" y="2135224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6" name="Капля 5"/>
          <p:cNvSpPr/>
          <p:nvPr/>
        </p:nvSpPr>
        <p:spPr>
          <a:xfrm>
            <a:off x="512035" y="3063047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7" name="Капля 6"/>
          <p:cNvSpPr/>
          <p:nvPr/>
        </p:nvSpPr>
        <p:spPr>
          <a:xfrm>
            <a:off x="529573" y="3990870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0" name="Капля 9"/>
          <p:cNvSpPr/>
          <p:nvPr/>
        </p:nvSpPr>
        <p:spPr>
          <a:xfrm>
            <a:off x="524633" y="4918693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cxnSp>
        <p:nvCxnSpPr>
          <p:cNvPr id="12" name="Прямая со стрелкой 11"/>
          <p:cNvCxnSpPr>
            <a:stCxn id="4" idx="0"/>
            <a:endCxn id="5" idx="6"/>
          </p:cNvCxnSpPr>
          <p:nvPr/>
        </p:nvCxnSpPr>
        <p:spPr>
          <a:xfrm flipV="1">
            <a:off x="2034186" y="2337507"/>
            <a:ext cx="2091653" cy="254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0"/>
            <a:endCxn id="5" idx="5"/>
          </p:cNvCxnSpPr>
          <p:nvPr/>
        </p:nvCxnSpPr>
        <p:spPr>
          <a:xfrm flipV="1">
            <a:off x="2029245" y="2979383"/>
            <a:ext cx="1454718" cy="540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0"/>
            <a:endCxn id="5" idx="4"/>
          </p:cNvCxnSpPr>
          <p:nvPr/>
        </p:nvCxnSpPr>
        <p:spPr>
          <a:xfrm flipV="1">
            <a:off x="2046783" y="3887157"/>
            <a:ext cx="1437180" cy="560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0"/>
            <a:endCxn id="5" idx="3"/>
          </p:cNvCxnSpPr>
          <p:nvPr/>
        </p:nvCxnSpPr>
        <p:spPr>
          <a:xfrm flipV="1">
            <a:off x="2041843" y="4529033"/>
            <a:ext cx="2083996" cy="846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Ромб 7"/>
          <p:cNvSpPr/>
          <p:nvPr/>
        </p:nvSpPr>
        <p:spPr>
          <a:xfrm>
            <a:off x="5704990" y="1876750"/>
            <a:ext cx="3439010" cy="914400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6"/>
                </a:solidFill>
              </a:rPr>
              <a:t>event_callback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14" name="Ромб 13"/>
          <p:cNvSpPr/>
          <p:nvPr/>
        </p:nvSpPr>
        <p:spPr>
          <a:xfrm>
            <a:off x="5704990" y="4029517"/>
            <a:ext cx="3439010" cy="914400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6"/>
                </a:solidFill>
              </a:rPr>
              <a:t>event_callback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15" name="Прямая со стрелкой 14"/>
          <p:cNvCxnSpPr>
            <a:stCxn id="5" idx="0"/>
            <a:endCxn id="8" idx="2"/>
          </p:cNvCxnSpPr>
          <p:nvPr/>
        </p:nvCxnSpPr>
        <p:spPr>
          <a:xfrm flipV="1">
            <a:off x="5675489" y="2791150"/>
            <a:ext cx="1749006" cy="188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1"/>
            <a:endCxn id="14" idx="0"/>
          </p:cNvCxnSpPr>
          <p:nvPr/>
        </p:nvCxnSpPr>
        <p:spPr>
          <a:xfrm>
            <a:off x="5675489" y="3887157"/>
            <a:ext cx="1749006" cy="142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Дуга 17"/>
          <p:cNvSpPr/>
          <p:nvPr/>
        </p:nvSpPr>
        <p:spPr>
          <a:xfrm>
            <a:off x="3776168" y="2595924"/>
            <a:ext cx="1652072" cy="1652072"/>
          </a:xfrm>
          <a:prstGeom prst="arc">
            <a:avLst>
              <a:gd name="adj1" fmla="val 16200000"/>
              <a:gd name="adj2" fmla="val 10657837"/>
            </a:avLst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0712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libevent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event_base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// without </a:t>
            </a:r>
            <a:r>
              <a:rPr lang="en-US" dirty="0" err="1" smtClean="0">
                <a:solidFill>
                  <a:schemeClr val="accent2"/>
                </a:solidFill>
              </a:rPr>
              <a:t>config</a:t>
            </a:r>
            <a:endParaRPr lang="en-US" b="1" dirty="0" smtClean="0"/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event_base</a:t>
            </a:r>
            <a:r>
              <a:rPr lang="en-US" dirty="0" smtClean="0"/>
              <a:t> *</a:t>
            </a:r>
            <a:r>
              <a:rPr lang="en-US" dirty="0" err="1" smtClean="0"/>
              <a:t>event_base_new</a:t>
            </a:r>
            <a:r>
              <a:rPr lang="en-US" dirty="0" smtClean="0"/>
              <a:t>(</a:t>
            </a:r>
            <a:r>
              <a:rPr lang="en-US" b="1" dirty="0" smtClean="0"/>
              <a:t>void</a:t>
            </a:r>
            <a:r>
              <a:rPr lang="en-US" dirty="0" smtClean="0"/>
              <a:t>);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752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libevent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event_base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// without </a:t>
            </a:r>
            <a:r>
              <a:rPr lang="en-US" dirty="0" err="1" smtClean="0">
                <a:solidFill>
                  <a:schemeClr val="accent2"/>
                </a:solidFill>
              </a:rPr>
              <a:t>config</a:t>
            </a:r>
            <a:endParaRPr lang="en-US" b="1" dirty="0" smtClean="0"/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event_base</a:t>
            </a:r>
            <a:r>
              <a:rPr lang="en-US" dirty="0" smtClean="0"/>
              <a:t> *</a:t>
            </a:r>
            <a:r>
              <a:rPr lang="en-US" dirty="0" err="1" smtClean="0"/>
              <a:t>event_base_new</a:t>
            </a:r>
            <a:r>
              <a:rPr lang="en-US" dirty="0" smtClean="0"/>
              <a:t>(</a:t>
            </a:r>
            <a:r>
              <a:rPr lang="en-US" b="1" dirty="0" smtClean="0"/>
              <a:t>void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// with </a:t>
            </a:r>
            <a:r>
              <a:rPr lang="en-US" dirty="0" err="1" smtClean="0">
                <a:solidFill>
                  <a:schemeClr val="accent2"/>
                </a:solidFill>
              </a:rPr>
              <a:t>config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event_config</a:t>
            </a:r>
            <a:r>
              <a:rPr lang="en-US" dirty="0"/>
              <a:t> *</a:t>
            </a:r>
            <a:r>
              <a:rPr lang="en-US" dirty="0" err="1"/>
              <a:t>event_config_new</a:t>
            </a:r>
            <a:r>
              <a:rPr lang="en-US" dirty="0"/>
              <a:t>(</a:t>
            </a:r>
            <a:r>
              <a:rPr lang="en-US" b="1" dirty="0"/>
              <a:t>void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event_base</a:t>
            </a:r>
            <a:r>
              <a:rPr lang="en-US" dirty="0"/>
              <a:t> *</a:t>
            </a:r>
            <a:r>
              <a:rPr lang="en-US" dirty="0" err="1"/>
              <a:t>event_base_new_with_config</a:t>
            </a:r>
            <a:r>
              <a:rPr lang="en-US" dirty="0" smtClean="0"/>
              <a:t>(</a:t>
            </a:r>
            <a:r>
              <a:rPr lang="en-US" b="1" dirty="0" err="1" smtClean="0"/>
              <a:t>const</a:t>
            </a:r>
            <a:r>
              <a:rPr lang="en-US" dirty="0" smtClean="0"/>
              <a:t> 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event_config</a:t>
            </a:r>
            <a:r>
              <a:rPr lang="en-US" dirty="0"/>
              <a:t> *</a:t>
            </a:r>
            <a:r>
              <a:rPr lang="en-US" dirty="0" err="1"/>
              <a:t>cfg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/>
              <a:t>event_config_free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event_config</a:t>
            </a:r>
            <a:r>
              <a:rPr lang="en-US" dirty="0"/>
              <a:t> *</a:t>
            </a:r>
            <a:r>
              <a:rPr lang="en-US" dirty="0" err="1"/>
              <a:t>cfg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6758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libevent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event_base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// without </a:t>
            </a:r>
            <a:r>
              <a:rPr lang="en-US" dirty="0" err="1" smtClean="0">
                <a:solidFill>
                  <a:schemeClr val="accent2"/>
                </a:solidFill>
              </a:rPr>
              <a:t>config</a:t>
            </a:r>
            <a:endParaRPr lang="en-US" b="1" dirty="0" smtClean="0"/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event_base</a:t>
            </a:r>
            <a:r>
              <a:rPr lang="en-US" dirty="0" smtClean="0"/>
              <a:t> *</a:t>
            </a:r>
            <a:r>
              <a:rPr lang="en-US" dirty="0" err="1" smtClean="0"/>
              <a:t>event_base_new</a:t>
            </a:r>
            <a:r>
              <a:rPr lang="en-US" dirty="0" smtClean="0"/>
              <a:t>(</a:t>
            </a:r>
            <a:r>
              <a:rPr lang="en-US" b="1" dirty="0" smtClean="0"/>
              <a:t>void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// with </a:t>
            </a:r>
            <a:r>
              <a:rPr lang="en-US" dirty="0" err="1" smtClean="0">
                <a:solidFill>
                  <a:schemeClr val="accent2"/>
                </a:solidFill>
              </a:rPr>
              <a:t>config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event_config</a:t>
            </a:r>
            <a:r>
              <a:rPr lang="en-US" dirty="0"/>
              <a:t> *</a:t>
            </a:r>
            <a:r>
              <a:rPr lang="en-US" dirty="0" err="1"/>
              <a:t>event_config_new</a:t>
            </a:r>
            <a:r>
              <a:rPr lang="en-US" dirty="0"/>
              <a:t>(</a:t>
            </a:r>
            <a:r>
              <a:rPr lang="en-US" b="1" dirty="0"/>
              <a:t>void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event_base</a:t>
            </a:r>
            <a:r>
              <a:rPr lang="en-US" dirty="0"/>
              <a:t> *</a:t>
            </a:r>
            <a:r>
              <a:rPr lang="en-US" dirty="0" err="1"/>
              <a:t>event_base_new_with_config</a:t>
            </a:r>
            <a:r>
              <a:rPr lang="en-US" dirty="0" smtClean="0"/>
              <a:t>(</a:t>
            </a:r>
            <a:r>
              <a:rPr lang="en-US" b="1" dirty="0" err="1" smtClean="0"/>
              <a:t>const</a:t>
            </a:r>
            <a:r>
              <a:rPr lang="en-US" dirty="0" smtClean="0"/>
              <a:t> 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event_config</a:t>
            </a:r>
            <a:r>
              <a:rPr lang="en-US" dirty="0"/>
              <a:t> *</a:t>
            </a:r>
            <a:r>
              <a:rPr lang="en-US" dirty="0" err="1"/>
              <a:t>cfg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/>
              <a:t>event_config_free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event_config</a:t>
            </a:r>
            <a:r>
              <a:rPr lang="en-US" dirty="0"/>
              <a:t> *</a:t>
            </a:r>
            <a:r>
              <a:rPr lang="en-US" dirty="0" err="1"/>
              <a:t>cfg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23A881"/>
                </a:solidFill>
              </a:rPr>
              <a:t>// </a:t>
            </a:r>
            <a:r>
              <a:rPr lang="en-US" dirty="0" err="1" smtClean="0">
                <a:solidFill>
                  <a:srgbClr val="23A881"/>
                </a:solidFill>
              </a:rPr>
              <a:t>deallocating</a:t>
            </a:r>
            <a:endParaRPr lang="en-US" dirty="0">
              <a:solidFill>
                <a:srgbClr val="23A881"/>
              </a:solidFill>
            </a:endParaRPr>
          </a:p>
          <a:p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event_base_free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event_base</a:t>
            </a:r>
            <a:r>
              <a:rPr lang="en-US" dirty="0"/>
              <a:t> *base);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7621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libevent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event_base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#define EVLOOP_ONCE </a:t>
            </a:r>
            <a:r>
              <a:rPr lang="en-US" dirty="0" smtClean="0">
                <a:solidFill>
                  <a:schemeClr val="accent6"/>
                </a:solidFill>
              </a:rPr>
              <a:t>0x01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#</a:t>
            </a:r>
            <a:r>
              <a:rPr lang="en-US" dirty="0">
                <a:solidFill>
                  <a:schemeClr val="accent6"/>
                </a:solidFill>
              </a:rPr>
              <a:t>define EVLOOP_NONBLOCK </a:t>
            </a:r>
            <a:r>
              <a:rPr lang="en-US" dirty="0" smtClean="0">
                <a:solidFill>
                  <a:schemeClr val="accent6"/>
                </a:solidFill>
              </a:rPr>
              <a:t>0x02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#</a:t>
            </a:r>
            <a:r>
              <a:rPr lang="en-US" dirty="0">
                <a:solidFill>
                  <a:schemeClr val="accent6"/>
                </a:solidFill>
              </a:rPr>
              <a:t>define EVLOOP_NO_EXIT_ON_EMPTY </a:t>
            </a:r>
            <a:r>
              <a:rPr lang="en-US" dirty="0" smtClean="0">
                <a:solidFill>
                  <a:schemeClr val="accent6"/>
                </a:solidFill>
              </a:rPr>
              <a:t>0x04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event_base_loop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event_base</a:t>
            </a:r>
            <a:r>
              <a:rPr lang="en-US" dirty="0"/>
              <a:t> *base, </a:t>
            </a:r>
            <a:r>
              <a:rPr lang="en-US" b="1" dirty="0" err="1"/>
              <a:t>int</a:t>
            </a:r>
            <a:r>
              <a:rPr lang="en-US" dirty="0"/>
              <a:t> flags)</a:t>
            </a:r>
            <a:r>
              <a:rPr lang="en-US" dirty="0" smtClean="0"/>
              <a:t>;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34822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libevent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event_base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#define EVLOOP_ONCE </a:t>
            </a:r>
            <a:r>
              <a:rPr lang="en-US" dirty="0" smtClean="0">
                <a:solidFill>
                  <a:schemeClr val="accent6"/>
                </a:solidFill>
              </a:rPr>
              <a:t>0x01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#</a:t>
            </a:r>
            <a:r>
              <a:rPr lang="en-US" dirty="0">
                <a:solidFill>
                  <a:schemeClr val="accent6"/>
                </a:solidFill>
              </a:rPr>
              <a:t>define EVLOOP_NONBLOCK </a:t>
            </a:r>
            <a:r>
              <a:rPr lang="en-US" dirty="0" smtClean="0">
                <a:solidFill>
                  <a:schemeClr val="accent6"/>
                </a:solidFill>
              </a:rPr>
              <a:t>0x02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#</a:t>
            </a:r>
            <a:r>
              <a:rPr lang="en-US" dirty="0">
                <a:solidFill>
                  <a:schemeClr val="accent6"/>
                </a:solidFill>
              </a:rPr>
              <a:t>define EVLOOP_NO_EXIT_ON_EMPTY </a:t>
            </a:r>
            <a:r>
              <a:rPr lang="en-US" dirty="0" smtClean="0">
                <a:solidFill>
                  <a:schemeClr val="accent6"/>
                </a:solidFill>
              </a:rPr>
              <a:t>0x04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event_base_loop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event_base</a:t>
            </a:r>
            <a:r>
              <a:rPr lang="en-US" dirty="0"/>
              <a:t> *base, </a:t>
            </a:r>
            <a:r>
              <a:rPr lang="en-US" b="1" dirty="0" err="1"/>
              <a:t>int</a:t>
            </a:r>
            <a:r>
              <a:rPr lang="en-US" dirty="0"/>
              <a:t> flags)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// No flags</a:t>
            </a:r>
          </a:p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event_base_dispatch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event_base</a:t>
            </a:r>
            <a:r>
              <a:rPr lang="en-US" dirty="0"/>
              <a:t> *base);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8094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libevent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event_base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#define EVLOOP_ONCE </a:t>
            </a:r>
            <a:r>
              <a:rPr lang="en-US" dirty="0" smtClean="0">
                <a:solidFill>
                  <a:schemeClr val="accent6"/>
                </a:solidFill>
              </a:rPr>
              <a:t>0x01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#</a:t>
            </a:r>
            <a:r>
              <a:rPr lang="en-US" dirty="0">
                <a:solidFill>
                  <a:schemeClr val="accent6"/>
                </a:solidFill>
              </a:rPr>
              <a:t>define EVLOOP_NONBLOCK </a:t>
            </a:r>
            <a:r>
              <a:rPr lang="en-US" dirty="0" smtClean="0">
                <a:solidFill>
                  <a:schemeClr val="accent6"/>
                </a:solidFill>
              </a:rPr>
              <a:t>0x02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#</a:t>
            </a:r>
            <a:r>
              <a:rPr lang="en-US" dirty="0">
                <a:solidFill>
                  <a:schemeClr val="accent6"/>
                </a:solidFill>
              </a:rPr>
              <a:t>define EVLOOP_NO_EXIT_ON_EMPTY </a:t>
            </a:r>
            <a:r>
              <a:rPr lang="en-US" dirty="0" smtClean="0">
                <a:solidFill>
                  <a:schemeClr val="accent6"/>
                </a:solidFill>
              </a:rPr>
              <a:t>0x04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event_base_loop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event_base</a:t>
            </a:r>
            <a:r>
              <a:rPr lang="en-US" dirty="0"/>
              <a:t> *base, </a:t>
            </a:r>
            <a:r>
              <a:rPr lang="en-US" b="1" dirty="0" err="1"/>
              <a:t>int</a:t>
            </a:r>
            <a:r>
              <a:rPr lang="en-US" dirty="0"/>
              <a:t> flags)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// No flags</a:t>
            </a:r>
          </a:p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event_base_dispatch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event_base</a:t>
            </a:r>
            <a:r>
              <a:rPr lang="en-US" dirty="0"/>
              <a:t> *base)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3A881"/>
                </a:solidFill>
              </a:rPr>
              <a:t>// Stop</a:t>
            </a:r>
          </a:p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event_base_loopexit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event_base</a:t>
            </a:r>
            <a:r>
              <a:rPr lang="en-US" dirty="0"/>
              <a:t> *base, </a:t>
            </a:r>
            <a:r>
              <a:rPr lang="en-US" b="1" dirty="0" err="1"/>
              <a:t>const</a:t>
            </a:r>
            <a:r>
              <a:rPr lang="en-US" dirty="0"/>
              <a:t> 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timeval</a:t>
            </a:r>
            <a:r>
              <a:rPr lang="en-US" dirty="0"/>
              <a:t> *</a:t>
            </a:r>
            <a:r>
              <a:rPr lang="en-US" dirty="0" err="1"/>
              <a:t>tv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event_base_loopbreak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event_base</a:t>
            </a:r>
            <a:r>
              <a:rPr lang="en-US" dirty="0"/>
              <a:t> *base);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6666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libevent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event_base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#define EVLOOP_ONCE </a:t>
            </a:r>
            <a:r>
              <a:rPr lang="en-US" dirty="0" smtClean="0">
                <a:solidFill>
                  <a:schemeClr val="accent6"/>
                </a:solidFill>
              </a:rPr>
              <a:t>0x01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#</a:t>
            </a:r>
            <a:r>
              <a:rPr lang="en-US" dirty="0">
                <a:solidFill>
                  <a:schemeClr val="accent6"/>
                </a:solidFill>
              </a:rPr>
              <a:t>define EVLOOP_NONBLOCK </a:t>
            </a:r>
            <a:r>
              <a:rPr lang="en-US" dirty="0" smtClean="0">
                <a:solidFill>
                  <a:schemeClr val="accent6"/>
                </a:solidFill>
              </a:rPr>
              <a:t>0x02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#</a:t>
            </a:r>
            <a:r>
              <a:rPr lang="en-US" dirty="0">
                <a:solidFill>
                  <a:schemeClr val="accent6"/>
                </a:solidFill>
              </a:rPr>
              <a:t>define EVLOOP_NO_EXIT_ON_EMPTY </a:t>
            </a:r>
            <a:r>
              <a:rPr lang="en-US" dirty="0" smtClean="0">
                <a:solidFill>
                  <a:schemeClr val="accent6"/>
                </a:solidFill>
              </a:rPr>
              <a:t>0x04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event_base_loop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event_base</a:t>
            </a:r>
            <a:r>
              <a:rPr lang="en-US" dirty="0"/>
              <a:t> *base, </a:t>
            </a:r>
            <a:r>
              <a:rPr lang="en-US" b="1" dirty="0" err="1"/>
              <a:t>int</a:t>
            </a:r>
            <a:r>
              <a:rPr lang="en-US" dirty="0"/>
              <a:t> flags)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// No flags</a:t>
            </a:r>
          </a:p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event_base_dispatch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event_base</a:t>
            </a:r>
            <a:r>
              <a:rPr lang="en-US" dirty="0"/>
              <a:t> *base)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3A881"/>
                </a:solidFill>
              </a:rPr>
              <a:t>// Stop</a:t>
            </a:r>
          </a:p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event_base_loopexit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event_base</a:t>
            </a:r>
            <a:r>
              <a:rPr lang="en-US" dirty="0"/>
              <a:t> *base, </a:t>
            </a:r>
            <a:r>
              <a:rPr lang="en-US" b="1" dirty="0" err="1"/>
              <a:t>const</a:t>
            </a:r>
            <a:r>
              <a:rPr lang="en-US" dirty="0"/>
              <a:t> 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timeval</a:t>
            </a:r>
            <a:r>
              <a:rPr lang="en-US" dirty="0"/>
              <a:t> *</a:t>
            </a:r>
            <a:r>
              <a:rPr lang="en-US" dirty="0" err="1"/>
              <a:t>tv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event_base_loopbreak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event_base</a:t>
            </a:r>
            <a:r>
              <a:rPr lang="en-US" dirty="0"/>
              <a:t> *base)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3A881"/>
                </a:solidFill>
              </a:rPr>
              <a:t>// Is stopping?</a:t>
            </a:r>
          </a:p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event_base_got_exit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event_base</a:t>
            </a:r>
            <a:r>
              <a:rPr lang="en-US" dirty="0"/>
              <a:t> *base)</a:t>
            </a:r>
            <a:r>
              <a:rPr lang="en-US" dirty="0" smtClean="0"/>
              <a:t>;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event_base_got_break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event_base</a:t>
            </a:r>
            <a:r>
              <a:rPr lang="en-US" dirty="0"/>
              <a:t> *base);</a:t>
            </a:r>
            <a:endParaRPr lang="en-US" dirty="0" smtClean="0">
              <a:solidFill>
                <a:srgbClr val="23A88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4751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libevent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event_base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#define EV_TIMEOUT </a:t>
            </a:r>
            <a:r>
              <a:rPr lang="en-US" dirty="0" smtClean="0">
                <a:solidFill>
                  <a:schemeClr val="accent6"/>
                </a:solidFill>
              </a:rPr>
              <a:t>0x01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#</a:t>
            </a:r>
            <a:r>
              <a:rPr lang="en-US" dirty="0">
                <a:solidFill>
                  <a:schemeClr val="accent6"/>
                </a:solidFill>
              </a:rPr>
              <a:t>define EV_READ </a:t>
            </a:r>
            <a:r>
              <a:rPr lang="en-US" dirty="0" smtClean="0">
                <a:solidFill>
                  <a:schemeClr val="accent6"/>
                </a:solidFill>
              </a:rPr>
              <a:t>0x02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#</a:t>
            </a:r>
            <a:r>
              <a:rPr lang="en-US" dirty="0">
                <a:solidFill>
                  <a:schemeClr val="accent6"/>
                </a:solidFill>
              </a:rPr>
              <a:t>define EV_WRITE </a:t>
            </a:r>
            <a:r>
              <a:rPr lang="en-US" dirty="0" smtClean="0">
                <a:solidFill>
                  <a:schemeClr val="accent6"/>
                </a:solidFill>
              </a:rPr>
              <a:t>0x04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#define </a:t>
            </a:r>
            <a:r>
              <a:rPr lang="en-US" dirty="0">
                <a:solidFill>
                  <a:schemeClr val="accent6"/>
                </a:solidFill>
              </a:rPr>
              <a:t>EV_SIGNAL </a:t>
            </a:r>
            <a:r>
              <a:rPr lang="en-US" dirty="0" smtClean="0">
                <a:solidFill>
                  <a:schemeClr val="accent6"/>
                </a:solidFill>
              </a:rPr>
              <a:t>0x08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#</a:t>
            </a:r>
            <a:r>
              <a:rPr lang="en-US" dirty="0">
                <a:solidFill>
                  <a:schemeClr val="accent6"/>
                </a:solidFill>
              </a:rPr>
              <a:t>define EV_PERSIST </a:t>
            </a:r>
            <a:r>
              <a:rPr lang="en-US" dirty="0" smtClean="0">
                <a:solidFill>
                  <a:schemeClr val="accent6"/>
                </a:solidFill>
              </a:rPr>
              <a:t>0x10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#</a:t>
            </a:r>
            <a:r>
              <a:rPr lang="en-US" dirty="0">
                <a:solidFill>
                  <a:schemeClr val="accent6"/>
                </a:solidFill>
              </a:rPr>
              <a:t>define EV_ET </a:t>
            </a:r>
            <a:r>
              <a:rPr lang="en-US" dirty="0" smtClean="0">
                <a:solidFill>
                  <a:schemeClr val="accent6"/>
                </a:solidFill>
              </a:rPr>
              <a:t>0x20</a:t>
            </a:r>
          </a:p>
          <a:p>
            <a:endParaRPr lang="en-US" b="1" dirty="0"/>
          </a:p>
          <a:p>
            <a:r>
              <a:rPr lang="en-US" b="1" dirty="0" err="1" smtClean="0"/>
              <a:t>typedef</a:t>
            </a:r>
            <a:r>
              <a:rPr lang="en-US" dirty="0" smtClean="0"/>
              <a:t> </a:t>
            </a:r>
            <a:r>
              <a:rPr lang="en-US" b="1" dirty="0"/>
              <a:t>void</a:t>
            </a:r>
            <a:r>
              <a:rPr lang="en-US" dirty="0"/>
              <a:t> (*</a:t>
            </a:r>
            <a:r>
              <a:rPr lang="en-US" dirty="0" err="1"/>
              <a:t>event_callback_fn</a:t>
            </a:r>
            <a:r>
              <a:rPr lang="en-US" dirty="0"/>
              <a:t>)(</a:t>
            </a:r>
            <a:r>
              <a:rPr lang="en-US" dirty="0" err="1"/>
              <a:t>evutil_socket_t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, </a:t>
            </a:r>
            <a:r>
              <a:rPr lang="en-US" b="1" dirty="0"/>
              <a:t>void</a:t>
            </a:r>
            <a:r>
              <a:rPr lang="en-US" dirty="0"/>
              <a:t> *)</a:t>
            </a:r>
            <a:r>
              <a:rPr lang="en-US" dirty="0" smtClean="0"/>
              <a:t>;</a:t>
            </a:r>
          </a:p>
          <a:p>
            <a:endParaRPr lang="en-US" b="1" dirty="0"/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event *</a:t>
            </a:r>
            <a:r>
              <a:rPr lang="en-US" dirty="0" err="1"/>
              <a:t>event_new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event_base</a:t>
            </a:r>
            <a:r>
              <a:rPr lang="en-US" dirty="0"/>
              <a:t> *base, </a:t>
            </a:r>
            <a:r>
              <a:rPr lang="en-US" dirty="0" err="1"/>
              <a:t>evutil_socket_t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 what, </a:t>
            </a:r>
            <a:r>
              <a:rPr lang="en-US" dirty="0" err="1"/>
              <a:t>event_callback_fn</a:t>
            </a:r>
            <a:r>
              <a:rPr lang="en-US" dirty="0"/>
              <a:t> </a:t>
            </a:r>
            <a:r>
              <a:rPr lang="en-US" dirty="0" err="1"/>
              <a:t>cb</a:t>
            </a:r>
            <a:r>
              <a:rPr lang="en-US" dirty="0"/>
              <a:t>, </a:t>
            </a:r>
            <a:r>
              <a:rPr lang="en-US" b="1" dirty="0"/>
              <a:t>void</a:t>
            </a:r>
            <a:r>
              <a:rPr lang="en-US" dirty="0"/>
              <a:t> *</a:t>
            </a:r>
            <a:r>
              <a:rPr lang="en-US" dirty="0" err="1"/>
              <a:t>arg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/>
              <a:t>event_free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event *event);</a:t>
            </a:r>
            <a:endParaRPr lang="en-US" dirty="0" smtClean="0">
              <a:solidFill>
                <a:srgbClr val="23A88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5608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№1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Пример работы с событиями </a:t>
            </a:r>
            <a:r>
              <a:rPr lang="en-US" dirty="0" err="1" smtClean="0"/>
              <a:t>libevent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cb_func</a:t>
            </a:r>
            <a:r>
              <a:rPr lang="en-US" dirty="0"/>
              <a:t>(</a:t>
            </a:r>
            <a:r>
              <a:rPr lang="en-US" dirty="0" err="1"/>
              <a:t>evutil_socket_t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 what, </a:t>
            </a:r>
            <a:r>
              <a:rPr lang="en-US" b="1" dirty="0"/>
              <a:t>void</a:t>
            </a:r>
            <a:r>
              <a:rPr lang="en-US" dirty="0"/>
              <a:t> *</a:t>
            </a:r>
            <a:r>
              <a:rPr lang="en-US" dirty="0" err="1"/>
              <a:t>arg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const</a:t>
            </a:r>
            <a:r>
              <a:rPr lang="en-US" dirty="0" smtClean="0"/>
              <a:t> </a:t>
            </a:r>
            <a:r>
              <a:rPr lang="en-US" b="1" dirty="0"/>
              <a:t>char</a:t>
            </a:r>
            <a:r>
              <a:rPr lang="en-US" dirty="0"/>
              <a:t> *data = </a:t>
            </a:r>
            <a:r>
              <a:rPr lang="en-US" dirty="0" err="1"/>
              <a:t>arg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4BA6C1"/>
                </a:solidFill>
              </a:rPr>
              <a:t>"Got an event on socket %d:%</a:t>
            </a:r>
            <a:r>
              <a:rPr lang="en-US" dirty="0" err="1">
                <a:solidFill>
                  <a:srgbClr val="4BA6C1"/>
                </a:solidFill>
              </a:rPr>
              <a:t>s%s%s%s</a:t>
            </a:r>
            <a:r>
              <a:rPr lang="en-US" dirty="0">
                <a:solidFill>
                  <a:srgbClr val="4BA6C1"/>
                </a:solidFill>
              </a:rPr>
              <a:t> [%s</a:t>
            </a:r>
            <a:r>
              <a:rPr lang="en-US" dirty="0" smtClean="0">
                <a:solidFill>
                  <a:srgbClr val="4BA6C1"/>
                </a:solidFill>
              </a:rPr>
              <a:t>]”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(</a:t>
            </a:r>
            <a:r>
              <a:rPr lang="en-US" b="1" dirty="0" err="1"/>
              <a:t>int</a:t>
            </a:r>
            <a:r>
              <a:rPr lang="en-US" dirty="0"/>
              <a:t>) </a:t>
            </a:r>
            <a:r>
              <a:rPr lang="en-US" dirty="0" err="1"/>
              <a:t>fd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(</a:t>
            </a:r>
            <a:r>
              <a:rPr lang="en-US" dirty="0" err="1"/>
              <a:t>what&amp;EV_TIMEOUT</a:t>
            </a:r>
            <a:r>
              <a:rPr lang="en-US" dirty="0"/>
              <a:t>) ? </a:t>
            </a:r>
            <a:r>
              <a:rPr lang="en-US" dirty="0">
                <a:solidFill>
                  <a:schemeClr val="accent1"/>
                </a:solidFill>
              </a:rPr>
              <a:t>" timeout"</a:t>
            </a:r>
            <a:r>
              <a:rPr lang="en-US" dirty="0"/>
              <a:t> : </a:t>
            </a:r>
            <a:r>
              <a:rPr lang="en-US" dirty="0" smtClean="0">
                <a:solidFill>
                  <a:srgbClr val="4BA6C1"/>
                </a:solidFill>
              </a:rPr>
              <a:t>"”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(</a:t>
            </a:r>
            <a:r>
              <a:rPr lang="en-US" dirty="0" err="1"/>
              <a:t>what&amp;EV_READ</a:t>
            </a:r>
            <a:r>
              <a:rPr lang="en-US" dirty="0"/>
              <a:t>) ? </a:t>
            </a:r>
            <a:r>
              <a:rPr lang="en-US" dirty="0">
                <a:solidFill>
                  <a:srgbClr val="4BA6C1"/>
                </a:solidFill>
              </a:rPr>
              <a:t>" read"</a:t>
            </a:r>
            <a:r>
              <a:rPr lang="en-US" dirty="0"/>
              <a:t> : </a:t>
            </a:r>
            <a:r>
              <a:rPr lang="en-US" dirty="0" smtClean="0">
                <a:solidFill>
                  <a:srgbClr val="4BA6C1"/>
                </a:solidFill>
              </a:rPr>
              <a:t>"”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(</a:t>
            </a:r>
            <a:r>
              <a:rPr lang="en-US" dirty="0" err="1"/>
              <a:t>what&amp;EV_WRITE</a:t>
            </a:r>
            <a:r>
              <a:rPr lang="en-US" dirty="0"/>
              <a:t>) ? </a:t>
            </a:r>
            <a:r>
              <a:rPr lang="en-US" dirty="0">
                <a:solidFill>
                  <a:srgbClr val="4BA6C1"/>
                </a:solidFill>
              </a:rPr>
              <a:t>" write"</a:t>
            </a:r>
            <a:r>
              <a:rPr lang="en-US" dirty="0"/>
              <a:t> : </a:t>
            </a:r>
            <a:r>
              <a:rPr lang="en-US" dirty="0" smtClean="0">
                <a:solidFill>
                  <a:srgbClr val="4BA6C1"/>
                </a:solidFill>
              </a:rPr>
              <a:t>"”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(</a:t>
            </a:r>
            <a:r>
              <a:rPr lang="en-US" dirty="0" err="1"/>
              <a:t>what&amp;EV_SIGNAL</a:t>
            </a:r>
            <a:r>
              <a:rPr lang="en-US" dirty="0"/>
              <a:t>) ? </a:t>
            </a:r>
            <a:r>
              <a:rPr lang="en-US" dirty="0">
                <a:solidFill>
                  <a:srgbClr val="4BA6C1"/>
                </a:solidFill>
              </a:rPr>
              <a:t>" signal"</a:t>
            </a:r>
            <a:r>
              <a:rPr lang="en-US" dirty="0"/>
              <a:t> : </a:t>
            </a:r>
            <a:r>
              <a:rPr lang="en-US" dirty="0" smtClean="0">
                <a:solidFill>
                  <a:srgbClr val="4BA6C1"/>
                </a:solidFill>
              </a:rPr>
              <a:t>"”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data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 smtClean="0">
              <a:solidFill>
                <a:srgbClr val="23A88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1185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libevent</a:t>
            </a:r>
            <a:endParaRPr lang="en-US" dirty="0" smtClean="0"/>
          </a:p>
          <a:p>
            <a:r>
              <a:rPr lang="en-US" dirty="0" err="1" smtClean="0"/>
              <a:t>libev</a:t>
            </a:r>
            <a:endParaRPr lang="en-US" dirty="0" smtClean="0"/>
          </a:p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</a:p>
          <a:p>
            <a:r>
              <a:rPr lang="en-US" dirty="0" err="1"/>
              <a:t>(bonus) libuv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37273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№1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Пример работы с событиями </a:t>
            </a:r>
            <a:r>
              <a:rPr lang="en-US" dirty="0" err="1" smtClean="0"/>
              <a:t>libevent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main_loop</a:t>
            </a:r>
            <a:r>
              <a:rPr lang="en-US" dirty="0"/>
              <a:t>(</a:t>
            </a:r>
            <a:r>
              <a:rPr lang="en-US" dirty="0" err="1"/>
              <a:t>evutil_socket_t</a:t>
            </a:r>
            <a:r>
              <a:rPr lang="en-US" dirty="0"/>
              <a:t> fd1, </a:t>
            </a:r>
            <a:r>
              <a:rPr lang="en-US" dirty="0" err="1"/>
              <a:t>evutil_socket_t</a:t>
            </a:r>
            <a:r>
              <a:rPr lang="en-US" dirty="0"/>
              <a:t> fd2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event *ev1, *ev2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timeval</a:t>
            </a:r>
            <a:r>
              <a:rPr lang="en-US" dirty="0"/>
              <a:t> </a:t>
            </a:r>
            <a:r>
              <a:rPr lang="en-US" dirty="0" err="1"/>
              <a:t>five_seconds</a:t>
            </a:r>
            <a:r>
              <a:rPr lang="en-US" dirty="0"/>
              <a:t> = {5,0}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event_base</a:t>
            </a:r>
            <a:r>
              <a:rPr lang="en-US" dirty="0"/>
              <a:t> *base = </a:t>
            </a:r>
            <a:r>
              <a:rPr lang="en-US" dirty="0" err="1"/>
              <a:t>event_base_new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endParaRPr lang="en-US" i="1" dirty="0" smtClean="0"/>
          </a:p>
          <a:p>
            <a:r>
              <a:rPr lang="en-US" i="1" dirty="0" smtClean="0"/>
              <a:t>    </a:t>
            </a:r>
            <a:r>
              <a:rPr lang="en-US" i="1" dirty="0" smtClean="0">
                <a:solidFill>
                  <a:schemeClr val="accent2"/>
                </a:solidFill>
              </a:rPr>
              <a:t>/</a:t>
            </a:r>
            <a:r>
              <a:rPr lang="en-US" i="1" dirty="0">
                <a:solidFill>
                  <a:schemeClr val="accent2"/>
                </a:solidFill>
              </a:rPr>
              <a:t>* The caller has already set up fd1, fd2 somehow, and make them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nonblocking</a:t>
            </a:r>
            <a:r>
              <a:rPr lang="en-US" i="1" dirty="0">
                <a:solidFill>
                  <a:schemeClr val="accent2"/>
                </a:solidFill>
              </a:rPr>
              <a:t>. *</a:t>
            </a:r>
            <a:r>
              <a:rPr lang="en-US" i="1" dirty="0" smtClean="0">
                <a:solidFill>
                  <a:schemeClr val="accent2"/>
                </a:solidFill>
              </a:rPr>
              <a:t>/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    ev1 </a:t>
            </a:r>
            <a:r>
              <a:rPr lang="en-US" dirty="0"/>
              <a:t>= </a:t>
            </a:r>
            <a:r>
              <a:rPr lang="en-US" dirty="0" err="1"/>
              <a:t>event_new</a:t>
            </a:r>
            <a:r>
              <a:rPr lang="en-US" dirty="0"/>
              <a:t>(base, fd1, EV_TIMEOUT|EV_READ|EV_PERSIST, </a:t>
            </a:r>
            <a:r>
              <a:rPr lang="en-US" dirty="0" err="1"/>
              <a:t>cb_func</a:t>
            </a:r>
            <a:r>
              <a:rPr lang="en-US" dirty="0"/>
              <a:t>, (</a:t>
            </a:r>
            <a:r>
              <a:rPr lang="en-US" b="1" dirty="0"/>
              <a:t>char</a:t>
            </a:r>
            <a:r>
              <a:rPr lang="en-US" dirty="0"/>
              <a:t>*)</a:t>
            </a:r>
            <a:r>
              <a:rPr lang="en-US" dirty="0">
                <a:solidFill>
                  <a:schemeClr val="accent1"/>
                </a:solidFill>
              </a:rPr>
              <a:t>"Reading event"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ev2 </a:t>
            </a:r>
            <a:r>
              <a:rPr lang="en-US" dirty="0"/>
              <a:t>= </a:t>
            </a:r>
            <a:r>
              <a:rPr lang="en-US" dirty="0" err="1"/>
              <a:t>event_new</a:t>
            </a:r>
            <a:r>
              <a:rPr lang="en-US" dirty="0"/>
              <a:t>(base, fd2, EV_WRITE|EV_PERSIST, </a:t>
            </a:r>
            <a:r>
              <a:rPr lang="en-US" dirty="0" err="1"/>
              <a:t>cb_func</a:t>
            </a:r>
            <a:r>
              <a:rPr lang="en-US" dirty="0"/>
              <a:t>, (</a:t>
            </a:r>
            <a:r>
              <a:rPr lang="en-US" b="1" dirty="0"/>
              <a:t>char</a:t>
            </a:r>
            <a:r>
              <a:rPr lang="en-US" dirty="0"/>
              <a:t>*)</a:t>
            </a:r>
            <a:r>
              <a:rPr lang="en-US" dirty="0">
                <a:solidFill>
                  <a:srgbClr val="4BA6C1"/>
                </a:solidFill>
              </a:rPr>
              <a:t>"Writing event"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event_add</a:t>
            </a:r>
            <a:r>
              <a:rPr lang="en-US" dirty="0"/>
              <a:t>(ev1, &amp;</a:t>
            </a:r>
            <a:r>
              <a:rPr lang="en-US" dirty="0" err="1"/>
              <a:t>five_seconds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event_add</a:t>
            </a:r>
            <a:r>
              <a:rPr lang="en-US" dirty="0"/>
              <a:t>(ev2, NULL)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event_base_dispatch</a:t>
            </a:r>
            <a:r>
              <a:rPr lang="en-US" dirty="0"/>
              <a:t>(base)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 smtClean="0">
              <a:solidFill>
                <a:srgbClr val="23A88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940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libevent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event_base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// “Magic” pointer</a:t>
            </a:r>
          </a:p>
          <a:p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event_self_cbarg</a:t>
            </a:r>
            <a:r>
              <a:rPr lang="en-US" dirty="0"/>
              <a:t>()</a:t>
            </a:r>
            <a:r>
              <a:rPr lang="en-US" dirty="0" smtClean="0"/>
              <a:t>;</a:t>
            </a:r>
            <a:endParaRPr lang="en-US" dirty="0" smtClean="0">
              <a:solidFill>
                <a:srgbClr val="23A88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8566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№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Пример работы с </a:t>
            </a:r>
            <a:r>
              <a:rPr lang="en-US" dirty="0" err="1" smtClean="0"/>
              <a:t>event_self_cbar</a:t>
            </a:r>
            <a:r>
              <a:rPr lang="en-US" dirty="0" err="1"/>
              <a:t>g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libevent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n_calls</a:t>
            </a:r>
            <a:r>
              <a:rPr lang="en-US" dirty="0"/>
              <a:t> = 0</a:t>
            </a:r>
            <a:r>
              <a:rPr lang="en-US" dirty="0" smtClean="0"/>
              <a:t>;</a:t>
            </a:r>
            <a:endParaRPr lang="en-US" b="1" dirty="0"/>
          </a:p>
          <a:p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/>
              <a:t>cb_func</a:t>
            </a:r>
            <a:r>
              <a:rPr lang="en-US" dirty="0"/>
              <a:t>(</a:t>
            </a:r>
            <a:r>
              <a:rPr lang="en-US" dirty="0" err="1"/>
              <a:t>evutil_socket_t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 what, </a:t>
            </a:r>
            <a:r>
              <a:rPr lang="en-US" b="1" dirty="0"/>
              <a:t>void</a:t>
            </a:r>
            <a:r>
              <a:rPr lang="en-US" dirty="0"/>
              <a:t> *</a:t>
            </a:r>
            <a:r>
              <a:rPr lang="en-US" dirty="0" err="1"/>
              <a:t>arg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event *me = </a:t>
            </a:r>
            <a:r>
              <a:rPr lang="en-US" dirty="0" err="1"/>
              <a:t>arg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"</a:t>
            </a:r>
            <a:r>
              <a:rPr lang="en-US" dirty="0" err="1">
                <a:solidFill>
                  <a:schemeClr val="accent1"/>
                </a:solidFill>
              </a:rPr>
              <a:t>cb_func</a:t>
            </a:r>
            <a:r>
              <a:rPr lang="en-US" dirty="0">
                <a:solidFill>
                  <a:schemeClr val="accent1"/>
                </a:solidFill>
              </a:rPr>
              <a:t> called %d times so far.\n"</a:t>
            </a:r>
            <a:r>
              <a:rPr lang="en-US" dirty="0"/>
              <a:t>, ++</a:t>
            </a:r>
            <a:r>
              <a:rPr lang="en-US" dirty="0" err="1"/>
              <a:t>n_calls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n_calls</a:t>
            </a:r>
            <a:r>
              <a:rPr lang="en-US" dirty="0"/>
              <a:t> &gt; 100) </a:t>
            </a:r>
            <a:r>
              <a:rPr lang="en-US" dirty="0" err="1"/>
              <a:t>event_del</a:t>
            </a:r>
            <a:r>
              <a:rPr lang="en-US" dirty="0"/>
              <a:t>(me)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>
              <a:solidFill>
                <a:srgbClr val="23A881"/>
              </a:solidFill>
            </a:endParaRPr>
          </a:p>
          <a:p>
            <a:r>
              <a:rPr lang="en-US" b="1" dirty="0"/>
              <a:t>void</a:t>
            </a:r>
            <a:r>
              <a:rPr lang="en-US" dirty="0"/>
              <a:t> run(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event_base</a:t>
            </a:r>
            <a:r>
              <a:rPr lang="en-US" dirty="0"/>
              <a:t> *base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timeval</a:t>
            </a:r>
            <a:r>
              <a:rPr lang="en-US" dirty="0"/>
              <a:t> </a:t>
            </a:r>
            <a:r>
              <a:rPr lang="en-US" dirty="0" err="1"/>
              <a:t>one_sec</a:t>
            </a:r>
            <a:r>
              <a:rPr lang="en-US" dirty="0"/>
              <a:t> = { 1, 0 }</a:t>
            </a:r>
            <a:r>
              <a:rPr lang="en-US" dirty="0" smtClean="0"/>
              <a:t>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event *</a:t>
            </a:r>
            <a:r>
              <a:rPr lang="en-US" dirty="0" err="1"/>
              <a:t>ev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ev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event_new</a:t>
            </a:r>
            <a:r>
              <a:rPr lang="en-US" dirty="0"/>
              <a:t>(base, -1, EV_PERSIST, </a:t>
            </a:r>
            <a:r>
              <a:rPr lang="en-US" dirty="0" err="1"/>
              <a:t>cb_func</a:t>
            </a:r>
            <a:r>
              <a:rPr lang="en-US" dirty="0"/>
              <a:t>, </a:t>
            </a:r>
            <a:r>
              <a:rPr lang="en-US" dirty="0" err="1"/>
              <a:t>event_self_cbarg</a:t>
            </a:r>
            <a:r>
              <a:rPr lang="en-US" dirty="0"/>
              <a:t>())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event_add</a:t>
            </a:r>
            <a:r>
              <a:rPr lang="en-US" dirty="0"/>
              <a:t>(</a:t>
            </a:r>
            <a:r>
              <a:rPr lang="en-US" dirty="0" err="1"/>
              <a:t>ev</a:t>
            </a:r>
            <a:r>
              <a:rPr lang="en-US" dirty="0"/>
              <a:t>, &amp;</a:t>
            </a:r>
            <a:r>
              <a:rPr lang="en-US" dirty="0" err="1"/>
              <a:t>one_sec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event_base_dispatch</a:t>
            </a:r>
            <a:r>
              <a:rPr lang="en-US" dirty="0"/>
              <a:t>(base)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 smtClean="0">
              <a:solidFill>
                <a:srgbClr val="23A88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9142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libevent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Timeout-only events.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6B52A2"/>
                </a:solidFill>
              </a:rPr>
              <a:t>#define </a:t>
            </a:r>
            <a:r>
              <a:rPr lang="en-US" dirty="0" err="1">
                <a:solidFill>
                  <a:srgbClr val="6B52A2"/>
                </a:solidFill>
              </a:rPr>
              <a:t>evtimer_new</a:t>
            </a:r>
            <a:r>
              <a:rPr lang="en-US" dirty="0">
                <a:solidFill>
                  <a:srgbClr val="6B52A2"/>
                </a:solidFill>
              </a:rPr>
              <a:t>(base, callback, </a:t>
            </a:r>
            <a:r>
              <a:rPr lang="en-US" dirty="0" err="1">
                <a:solidFill>
                  <a:srgbClr val="6B52A2"/>
                </a:solidFill>
              </a:rPr>
              <a:t>arg</a:t>
            </a:r>
            <a:r>
              <a:rPr lang="en-US" dirty="0">
                <a:solidFill>
                  <a:srgbClr val="6B52A2"/>
                </a:solidFill>
              </a:rPr>
              <a:t>) </a:t>
            </a:r>
            <a:r>
              <a:rPr lang="en-US" dirty="0" smtClean="0">
                <a:solidFill>
                  <a:srgbClr val="6B52A2"/>
                </a:solidFill>
              </a:rPr>
              <a:t>\</a:t>
            </a:r>
          </a:p>
          <a:p>
            <a:r>
              <a:rPr lang="en-US" dirty="0" smtClean="0">
                <a:solidFill>
                  <a:srgbClr val="6B52A2"/>
                </a:solidFill>
              </a:rPr>
              <a:t>    </a:t>
            </a:r>
            <a:r>
              <a:rPr lang="en-US" dirty="0" err="1" smtClean="0">
                <a:solidFill>
                  <a:srgbClr val="6B52A2"/>
                </a:solidFill>
              </a:rPr>
              <a:t>event_new</a:t>
            </a:r>
            <a:r>
              <a:rPr lang="en-US" dirty="0">
                <a:solidFill>
                  <a:srgbClr val="6B52A2"/>
                </a:solidFill>
              </a:rPr>
              <a:t>((base), -1, 0, (callback), (</a:t>
            </a:r>
            <a:r>
              <a:rPr lang="en-US" dirty="0" err="1">
                <a:solidFill>
                  <a:srgbClr val="6B52A2"/>
                </a:solidFill>
              </a:rPr>
              <a:t>arg</a:t>
            </a:r>
            <a:r>
              <a:rPr lang="en-US" dirty="0">
                <a:solidFill>
                  <a:srgbClr val="6B52A2"/>
                </a:solidFill>
              </a:rPr>
              <a:t>)</a:t>
            </a:r>
            <a:r>
              <a:rPr lang="en-US" dirty="0" smtClean="0">
                <a:solidFill>
                  <a:srgbClr val="6B52A2"/>
                </a:solidFill>
              </a:rPr>
              <a:t>)</a:t>
            </a:r>
            <a:endParaRPr lang="en-US" dirty="0">
              <a:solidFill>
                <a:srgbClr val="6B52A2"/>
              </a:solidFill>
            </a:endParaRPr>
          </a:p>
          <a:p>
            <a:r>
              <a:rPr lang="en-US" dirty="0" smtClean="0">
                <a:solidFill>
                  <a:srgbClr val="6B52A2"/>
                </a:solidFill>
              </a:rPr>
              <a:t>#</a:t>
            </a:r>
            <a:r>
              <a:rPr lang="en-US" dirty="0">
                <a:solidFill>
                  <a:srgbClr val="6B52A2"/>
                </a:solidFill>
              </a:rPr>
              <a:t>define </a:t>
            </a:r>
            <a:r>
              <a:rPr lang="en-US" dirty="0" err="1">
                <a:solidFill>
                  <a:srgbClr val="6B52A2"/>
                </a:solidFill>
              </a:rPr>
              <a:t>evtimer_add</a:t>
            </a:r>
            <a:r>
              <a:rPr lang="en-US" dirty="0">
                <a:solidFill>
                  <a:srgbClr val="6B52A2"/>
                </a:solidFill>
              </a:rPr>
              <a:t>(</a:t>
            </a:r>
            <a:r>
              <a:rPr lang="en-US" dirty="0" err="1">
                <a:solidFill>
                  <a:srgbClr val="6B52A2"/>
                </a:solidFill>
              </a:rPr>
              <a:t>ev</a:t>
            </a:r>
            <a:r>
              <a:rPr lang="en-US" dirty="0">
                <a:solidFill>
                  <a:srgbClr val="6B52A2"/>
                </a:solidFill>
              </a:rPr>
              <a:t>, </a:t>
            </a:r>
            <a:r>
              <a:rPr lang="en-US" dirty="0" err="1">
                <a:solidFill>
                  <a:srgbClr val="6B52A2"/>
                </a:solidFill>
              </a:rPr>
              <a:t>tv</a:t>
            </a:r>
            <a:r>
              <a:rPr lang="en-US" dirty="0">
                <a:solidFill>
                  <a:srgbClr val="6B52A2"/>
                </a:solidFill>
              </a:rPr>
              <a:t>) </a:t>
            </a:r>
            <a:r>
              <a:rPr lang="en-US" dirty="0" smtClean="0">
                <a:solidFill>
                  <a:srgbClr val="6B52A2"/>
                </a:solidFill>
              </a:rPr>
              <a:t>\</a:t>
            </a:r>
          </a:p>
          <a:p>
            <a:r>
              <a:rPr lang="en-US" dirty="0" smtClean="0">
                <a:solidFill>
                  <a:srgbClr val="6B52A2"/>
                </a:solidFill>
              </a:rPr>
              <a:t>    </a:t>
            </a:r>
            <a:r>
              <a:rPr lang="en-US" dirty="0" err="1" smtClean="0">
                <a:solidFill>
                  <a:srgbClr val="6B52A2"/>
                </a:solidFill>
              </a:rPr>
              <a:t>event_add</a:t>
            </a:r>
            <a:r>
              <a:rPr lang="en-US" dirty="0">
                <a:solidFill>
                  <a:srgbClr val="6B52A2"/>
                </a:solidFill>
              </a:rPr>
              <a:t>((</a:t>
            </a:r>
            <a:r>
              <a:rPr lang="en-US" dirty="0" err="1">
                <a:solidFill>
                  <a:srgbClr val="6B52A2"/>
                </a:solidFill>
              </a:rPr>
              <a:t>ev</a:t>
            </a:r>
            <a:r>
              <a:rPr lang="en-US" dirty="0">
                <a:solidFill>
                  <a:srgbClr val="6B52A2"/>
                </a:solidFill>
              </a:rPr>
              <a:t>),(</a:t>
            </a:r>
            <a:r>
              <a:rPr lang="en-US" dirty="0" err="1">
                <a:solidFill>
                  <a:srgbClr val="6B52A2"/>
                </a:solidFill>
              </a:rPr>
              <a:t>tv</a:t>
            </a:r>
            <a:r>
              <a:rPr lang="en-US" dirty="0" smtClean="0">
                <a:solidFill>
                  <a:srgbClr val="6B52A2"/>
                </a:solidFill>
              </a:rPr>
              <a:t>))</a:t>
            </a:r>
            <a:endParaRPr lang="en-US" dirty="0">
              <a:solidFill>
                <a:srgbClr val="6B52A2"/>
              </a:solidFill>
            </a:endParaRPr>
          </a:p>
          <a:p>
            <a:r>
              <a:rPr lang="en-US" dirty="0" smtClean="0">
                <a:solidFill>
                  <a:srgbClr val="6B52A2"/>
                </a:solidFill>
              </a:rPr>
              <a:t>#</a:t>
            </a:r>
            <a:r>
              <a:rPr lang="en-US" dirty="0">
                <a:solidFill>
                  <a:srgbClr val="6B52A2"/>
                </a:solidFill>
              </a:rPr>
              <a:t>define </a:t>
            </a:r>
            <a:r>
              <a:rPr lang="en-US" dirty="0" err="1">
                <a:solidFill>
                  <a:srgbClr val="6B52A2"/>
                </a:solidFill>
              </a:rPr>
              <a:t>evtimer_del</a:t>
            </a:r>
            <a:r>
              <a:rPr lang="en-US" dirty="0">
                <a:solidFill>
                  <a:srgbClr val="6B52A2"/>
                </a:solidFill>
              </a:rPr>
              <a:t>(</a:t>
            </a:r>
            <a:r>
              <a:rPr lang="en-US" dirty="0" err="1">
                <a:solidFill>
                  <a:srgbClr val="6B52A2"/>
                </a:solidFill>
              </a:rPr>
              <a:t>ev</a:t>
            </a:r>
            <a:r>
              <a:rPr lang="en-US" dirty="0">
                <a:solidFill>
                  <a:srgbClr val="6B52A2"/>
                </a:solidFill>
              </a:rPr>
              <a:t>) </a:t>
            </a:r>
            <a:r>
              <a:rPr lang="en-US" dirty="0" smtClean="0">
                <a:solidFill>
                  <a:srgbClr val="6B52A2"/>
                </a:solidFill>
              </a:rPr>
              <a:t>\</a:t>
            </a:r>
          </a:p>
          <a:p>
            <a:r>
              <a:rPr lang="en-US" dirty="0" smtClean="0">
                <a:solidFill>
                  <a:srgbClr val="6B52A2"/>
                </a:solidFill>
              </a:rPr>
              <a:t>    </a:t>
            </a:r>
            <a:r>
              <a:rPr lang="en-US" dirty="0" err="1" smtClean="0">
                <a:solidFill>
                  <a:srgbClr val="6B52A2"/>
                </a:solidFill>
              </a:rPr>
              <a:t>event_del</a:t>
            </a:r>
            <a:r>
              <a:rPr lang="en-US" dirty="0">
                <a:solidFill>
                  <a:srgbClr val="6B52A2"/>
                </a:solidFill>
              </a:rPr>
              <a:t>(</a:t>
            </a:r>
            <a:r>
              <a:rPr lang="en-US" dirty="0" err="1">
                <a:solidFill>
                  <a:srgbClr val="6B52A2"/>
                </a:solidFill>
              </a:rPr>
              <a:t>ev</a:t>
            </a:r>
            <a:r>
              <a:rPr lang="en-US" dirty="0" smtClean="0">
                <a:solidFill>
                  <a:srgbClr val="6B52A2"/>
                </a:solidFill>
              </a:rPr>
              <a:t>)</a:t>
            </a:r>
            <a:endParaRPr lang="en-US" dirty="0">
              <a:solidFill>
                <a:srgbClr val="6B52A2"/>
              </a:solidFill>
            </a:endParaRPr>
          </a:p>
          <a:p>
            <a:r>
              <a:rPr lang="en-US" dirty="0" smtClean="0">
                <a:solidFill>
                  <a:srgbClr val="6B52A2"/>
                </a:solidFill>
              </a:rPr>
              <a:t>#</a:t>
            </a:r>
            <a:r>
              <a:rPr lang="en-US" dirty="0">
                <a:solidFill>
                  <a:srgbClr val="6B52A2"/>
                </a:solidFill>
              </a:rPr>
              <a:t>define </a:t>
            </a:r>
            <a:r>
              <a:rPr lang="en-US" dirty="0" err="1">
                <a:solidFill>
                  <a:srgbClr val="6B52A2"/>
                </a:solidFill>
              </a:rPr>
              <a:t>evtimer_pending</a:t>
            </a:r>
            <a:r>
              <a:rPr lang="en-US" dirty="0">
                <a:solidFill>
                  <a:srgbClr val="6B52A2"/>
                </a:solidFill>
              </a:rPr>
              <a:t>(</a:t>
            </a:r>
            <a:r>
              <a:rPr lang="en-US" dirty="0" err="1">
                <a:solidFill>
                  <a:srgbClr val="6B52A2"/>
                </a:solidFill>
              </a:rPr>
              <a:t>ev</a:t>
            </a:r>
            <a:r>
              <a:rPr lang="en-US" dirty="0">
                <a:solidFill>
                  <a:srgbClr val="6B52A2"/>
                </a:solidFill>
              </a:rPr>
              <a:t>, </a:t>
            </a:r>
            <a:r>
              <a:rPr lang="en-US" dirty="0" err="1">
                <a:solidFill>
                  <a:srgbClr val="6B52A2"/>
                </a:solidFill>
              </a:rPr>
              <a:t>tv_out</a:t>
            </a:r>
            <a:r>
              <a:rPr lang="en-US" dirty="0">
                <a:solidFill>
                  <a:srgbClr val="6B52A2"/>
                </a:solidFill>
              </a:rPr>
              <a:t>) </a:t>
            </a:r>
            <a:r>
              <a:rPr lang="en-US" dirty="0" smtClean="0">
                <a:solidFill>
                  <a:srgbClr val="6B52A2"/>
                </a:solidFill>
              </a:rPr>
              <a:t>\</a:t>
            </a:r>
          </a:p>
          <a:p>
            <a:r>
              <a:rPr lang="en-US" dirty="0" smtClean="0">
                <a:solidFill>
                  <a:srgbClr val="6B52A2"/>
                </a:solidFill>
              </a:rPr>
              <a:t>    </a:t>
            </a:r>
            <a:r>
              <a:rPr lang="en-US" dirty="0" err="1" smtClean="0">
                <a:solidFill>
                  <a:srgbClr val="6B52A2"/>
                </a:solidFill>
              </a:rPr>
              <a:t>event_pending</a:t>
            </a:r>
            <a:r>
              <a:rPr lang="en-US" dirty="0">
                <a:solidFill>
                  <a:srgbClr val="6B52A2"/>
                </a:solidFill>
              </a:rPr>
              <a:t>((</a:t>
            </a:r>
            <a:r>
              <a:rPr lang="en-US" dirty="0" err="1">
                <a:solidFill>
                  <a:srgbClr val="6B52A2"/>
                </a:solidFill>
              </a:rPr>
              <a:t>ev</a:t>
            </a:r>
            <a:r>
              <a:rPr lang="en-US" dirty="0">
                <a:solidFill>
                  <a:srgbClr val="6B52A2"/>
                </a:solidFill>
              </a:rPr>
              <a:t>), EV_TIMEOUT, (</a:t>
            </a:r>
            <a:r>
              <a:rPr lang="en-US" dirty="0" err="1">
                <a:solidFill>
                  <a:srgbClr val="6B52A2"/>
                </a:solidFill>
              </a:rPr>
              <a:t>tv_out</a:t>
            </a:r>
            <a:r>
              <a:rPr lang="en-US" dirty="0">
                <a:solidFill>
                  <a:srgbClr val="6B52A2"/>
                </a:solidFill>
              </a:rPr>
              <a:t>)</a:t>
            </a:r>
            <a:r>
              <a:rPr lang="en-US" dirty="0" smtClean="0">
                <a:solidFill>
                  <a:srgbClr val="6B52A2"/>
                </a:solidFill>
              </a:rPr>
              <a:t>)</a:t>
            </a:r>
          </a:p>
          <a:p>
            <a:r>
              <a:rPr lang="en-US" dirty="0">
                <a:solidFill>
                  <a:srgbClr val="6B52A2"/>
                </a:solidFill>
              </a:rPr>
              <a:t>#define </a:t>
            </a:r>
            <a:r>
              <a:rPr lang="en-US" dirty="0" err="1">
                <a:solidFill>
                  <a:srgbClr val="6B52A2"/>
                </a:solidFill>
              </a:rPr>
              <a:t>evtimer_assign</a:t>
            </a:r>
            <a:r>
              <a:rPr lang="en-US" dirty="0">
                <a:solidFill>
                  <a:srgbClr val="6B52A2"/>
                </a:solidFill>
              </a:rPr>
              <a:t>(event, base, callback, </a:t>
            </a:r>
            <a:r>
              <a:rPr lang="en-US" dirty="0" err="1">
                <a:solidFill>
                  <a:srgbClr val="6B52A2"/>
                </a:solidFill>
              </a:rPr>
              <a:t>arg</a:t>
            </a:r>
            <a:r>
              <a:rPr lang="en-US" dirty="0" smtClean="0">
                <a:solidFill>
                  <a:srgbClr val="6B52A2"/>
                </a:solidFill>
              </a:rPr>
              <a:t>)</a:t>
            </a:r>
          </a:p>
          <a:p>
            <a:r>
              <a:rPr lang="en-US" dirty="0">
                <a:solidFill>
                  <a:srgbClr val="6B52A2"/>
                </a:solidFill>
              </a:rPr>
              <a:t> </a:t>
            </a:r>
            <a:r>
              <a:rPr lang="en-US" dirty="0" smtClean="0">
                <a:solidFill>
                  <a:srgbClr val="6B52A2"/>
                </a:solidFill>
              </a:rPr>
              <a:t>   </a:t>
            </a:r>
            <a:r>
              <a:rPr lang="en-US" dirty="0" err="1" smtClean="0">
                <a:solidFill>
                  <a:srgbClr val="6B52A2"/>
                </a:solidFill>
              </a:rPr>
              <a:t>event_assign</a:t>
            </a:r>
            <a:r>
              <a:rPr lang="en-US" dirty="0">
                <a:solidFill>
                  <a:srgbClr val="6B52A2"/>
                </a:solidFill>
              </a:rPr>
              <a:t>(event, base, -1, 0, callback, </a:t>
            </a:r>
            <a:r>
              <a:rPr lang="en-US" dirty="0" err="1">
                <a:solidFill>
                  <a:srgbClr val="6B52A2"/>
                </a:solidFill>
              </a:rPr>
              <a:t>arg</a:t>
            </a:r>
            <a:r>
              <a:rPr lang="en-US" dirty="0">
                <a:solidFill>
                  <a:srgbClr val="6B52A2"/>
                </a:solidFill>
              </a:rPr>
              <a:t>) </a:t>
            </a:r>
            <a:endParaRPr lang="en-US" dirty="0" smtClean="0">
              <a:solidFill>
                <a:srgbClr val="6B52A2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0193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libevent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Signal events.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6B52A2"/>
                </a:solidFill>
              </a:rPr>
              <a:t>#define </a:t>
            </a:r>
            <a:r>
              <a:rPr lang="en-US" dirty="0" err="1">
                <a:solidFill>
                  <a:srgbClr val="6B52A2"/>
                </a:solidFill>
              </a:rPr>
              <a:t>evsignal_new</a:t>
            </a:r>
            <a:r>
              <a:rPr lang="en-US" dirty="0">
                <a:solidFill>
                  <a:srgbClr val="6B52A2"/>
                </a:solidFill>
              </a:rPr>
              <a:t>(base, </a:t>
            </a:r>
            <a:r>
              <a:rPr lang="en-US" dirty="0" err="1">
                <a:solidFill>
                  <a:srgbClr val="6B52A2"/>
                </a:solidFill>
              </a:rPr>
              <a:t>signum</a:t>
            </a:r>
            <a:r>
              <a:rPr lang="en-US" dirty="0">
                <a:solidFill>
                  <a:srgbClr val="6B52A2"/>
                </a:solidFill>
              </a:rPr>
              <a:t>, </a:t>
            </a:r>
            <a:r>
              <a:rPr lang="en-US" dirty="0" err="1">
                <a:solidFill>
                  <a:srgbClr val="6B52A2"/>
                </a:solidFill>
              </a:rPr>
              <a:t>cb</a:t>
            </a:r>
            <a:r>
              <a:rPr lang="en-US" dirty="0">
                <a:solidFill>
                  <a:srgbClr val="6B52A2"/>
                </a:solidFill>
              </a:rPr>
              <a:t>, </a:t>
            </a:r>
            <a:r>
              <a:rPr lang="en-US" dirty="0" err="1">
                <a:solidFill>
                  <a:srgbClr val="6B52A2"/>
                </a:solidFill>
              </a:rPr>
              <a:t>arg</a:t>
            </a:r>
            <a:r>
              <a:rPr lang="en-US" dirty="0">
                <a:solidFill>
                  <a:srgbClr val="6B52A2"/>
                </a:solidFill>
              </a:rPr>
              <a:t>) </a:t>
            </a:r>
            <a:r>
              <a:rPr lang="en-US" dirty="0" smtClean="0">
                <a:solidFill>
                  <a:srgbClr val="6B52A2"/>
                </a:solidFill>
              </a:rPr>
              <a:t>\</a:t>
            </a:r>
          </a:p>
          <a:p>
            <a:r>
              <a:rPr lang="en-US" dirty="0">
                <a:solidFill>
                  <a:srgbClr val="6B52A2"/>
                </a:solidFill>
              </a:rPr>
              <a:t> </a:t>
            </a:r>
            <a:r>
              <a:rPr lang="en-US" dirty="0" smtClean="0">
                <a:solidFill>
                  <a:srgbClr val="6B52A2"/>
                </a:solidFill>
              </a:rPr>
              <a:t>   </a:t>
            </a:r>
            <a:r>
              <a:rPr lang="en-US" dirty="0" err="1" smtClean="0">
                <a:solidFill>
                  <a:srgbClr val="6B52A2"/>
                </a:solidFill>
              </a:rPr>
              <a:t>event_new</a:t>
            </a:r>
            <a:r>
              <a:rPr lang="en-US" dirty="0">
                <a:solidFill>
                  <a:srgbClr val="6B52A2"/>
                </a:solidFill>
              </a:rPr>
              <a:t>(base, </a:t>
            </a:r>
            <a:r>
              <a:rPr lang="en-US" dirty="0" err="1">
                <a:solidFill>
                  <a:srgbClr val="6B52A2"/>
                </a:solidFill>
              </a:rPr>
              <a:t>signum</a:t>
            </a:r>
            <a:r>
              <a:rPr lang="en-US" dirty="0">
                <a:solidFill>
                  <a:srgbClr val="6B52A2"/>
                </a:solidFill>
              </a:rPr>
              <a:t>, EV_SIGNAL|EV_PERSIST, </a:t>
            </a:r>
            <a:r>
              <a:rPr lang="en-US" dirty="0" err="1">
                <a:solidFill>
                  <a:srgbClr val="6B52A2"/>
                </a:solidFill>
              </a:rPr>
              <a:t>cb</a:t>
            </a:r>
            <a:r>
              <a:rPr lang="en-US" dirty="0">
                <a:solidFill>
                  <a:srgbClr val="6B52A2"/>
                </a:solidFill>
              </a:rPr>
              <a:t>, </a:t>
            </a:r>
            <a:r>
              <a:rPr lang="en-US" dirty="0" err="1">
                <a:solidFill>
                  <a:srgbClr val="6B52A2"/>
                </a:solidFill>
              </a:rPr>
              <a:t>arg</a:t>
            </a:r>
            <a:r>
              <a:rPr lang="en-US" dirty="0">
                <a:solidFill>
                  <a:srgbClr val="6B52A2"/>
                </a:solidFill>
              </a:rPr>
              <a:t>)</a:t>
            </a:r>
          </a:p>
          <a:p>
            <a:r>
              <a:rPr lang="en-US" dirty="0" smtClean="0">
                <a:solidFill>
                  <a:srgbClr val="6B52A2"/>
                </a:solidFill>
              </a:rPr>
              <a:t>#</a:t>
            </a:r>
            <a:r>
              <a:rPr lang="en-US" dirty="0">
                <a:solidFill>
                  <a:srgbClr val="6B52A2"/>
                </a:solidFill>
              </a:rPr>
              <a:t>define </a:t>
            </a:r>
            <a:r>
              <a:rPr lang="en-US" dirty="0" err="1">
                <a:solidFill>
                  <a:srgbClr val="6B52A2"/>
                </a:solidFill>
              </a:rPr>
              <a:t>evsignal_add</a:t>
            </a:r>
            <a:r>
              <a:rPr lang="en-US" dirty="0">
                <a:solidFill>
                  <a:srgbClr val="6B52A2"/>
                </a:solidFill>
              </a:rPr>
              <a:t>(</a:t>
            </a:r>
            <a:r>
              <a:rPr lang="en-US" dirty="0" err="1">
                <a:solidFill>
                  <a:srgbClr val="6B52A2"/>
                </a:solidFill>
              </a:rPr>
              <a:t>ev</a:t>
            </a:r>
            <a:r>
              <a:rPr lang="en-US" dirty="0">
                <a:solidFill>
                  <a:srgbClr val="6B52A2"/>
                </a:solidFill>
              </a:rPr>
              <a:t>, </a:t>
            </a:r>
            <a:r>
              <a:rPr lang="en-US" dirty="0" err="1">
                <a:solidFill>
                  <a:srgbClr val="6B52A2"/>
                </a:solidFill>
              </a:rPr>
              <a:t>tv</a:t>
            </a:r>
            <a:r>
              <a:rPr lang="en-US" dirty="0">
                <a:solidFill>
                  <a:srgbClr val="6B52A2"/>
                </a:solidFill>
              </a:rPr>
              <a:t>) </a:t>
            </a:r>
            <a:r>
              <a:rPr lang="en-US" dirty="0" smtClean="0">
                <a:solidFill>
                  <a:srgbClr val="6B52A2"/>
                </a:solidFill>
              </a:rPr>
              <a:t>\</a:t>
            </a:r>
          </a:p>
          <a:p>
            <a:r>
              <a:rPr lang="en-US" dirty="0" smtClean="0">
                <a:solidFill>
                  <a:srgbClr val="6B52A2"/>
                </a:solidFill>
              </a:rPr>
              <a:t>    </a:t>
            </a:r>
            <a:r>
              <a:rPr lang="en-US" dirty="0" err="1" smtClean="0">
                <a:solidFill>
                  <a:srgbClr val="6B52A2"/>
                </a:solidFill>
              </a:rPr>
              <a:t>event_add</a:t>
            </a:r>
            <a:r>
              <a:rPr lang="en-US" dirty="0">
                <a:solidFill>
                  <a:srgbClr val="6B52A2"/>
                </a:solidFill>
              </a:rPr>
              <a:t>((</a:t>
            </a:r>
            <a:r>
              <a:rPr lang="en-US" dirty="0" err="1">
                <a:solidFill>
                  <a:srgbClr val="6B52A2"/>
                </a:solidFill>
              </a:rPr>
              <a:t>ev</a:t>
            </a:r>
            <a:r>
              <a:rPr lang="en-US" dirty="0">
                <a:solidFill>
                  <a:srgbClr val="6B52A2"/>
                </a:solidFill>
              </a:rPr>
              <a:t>),(</a:t>
            </a:r>
            <a:r>
              <a:rPr lang="en-US" dirty="0" err="1">
                <a:solidFill>
                  <a:srgbClr val="6B52A2"/>
                </a:solidFill>
              </a:rPr>
              <a:t>tv</a:t>
            </a:r>
            <a:r>
              <a:rPr lang="en-US" dirty="0">
                <a:solidFill>
                  <a:srgbClr val="6B52A2"/>
                </a:solidFill>
              </a:rPr>
              <a:t>)</a:t>
            </a:r>
            <a:r>
              <a:rPr lang="en-US" dirty="0" smtClean="0">
                <a:solidFill>
                  <a:srgbClr val="6B52A2"/>
                </a:solidFill>
              </a:rPr>
              <a:t>)</a:t>
            </a:r>
          </a:p>
          <a:p>
            <a:r>
              <a:rPr lang="en-US" dirty="0" smtClean="0">
                <a:solidFill>
                  <a:srgbClr val="6B52A2"/>
                </a:solidFill>
              </a:rPr>
              <a:t>#</a:t>
            </a:r>
            <a:r>
              <a:rPr lang="en-US" dirty="0">
                <a:solidFill>
                  <a:srgbClr val="6B52A2"/>
                </a:solidFill>
              </a:rPr>
              <a:t>define </a:t>
            </a:r>
            <a:r>
              <a:rPr lang="en-US" dirty="0" err="1">
                <a:solidFill>
                  <a:srgbClr val="6B52A2"/>
                </a:solidFill>
              </a:rPr>
              <a:t>evsignal_del</a:t>
            </a:r>
            <a:r>
              <a:rPr lang="en-US" dirty="0">
                <a:solidFill>
                  <a:srgbClr val="6B52A2"/>
                </a:solidFill>
              </a:rPr>
              <a:t>(</a:t>
            </a:r>
            <a:r>
              <a:rPr lang="en-US" dirty="0" err="1">
                <a:solidFill>
                  <a:srgbClr val="6B52A2"/>
                </a:solidFill>
              </a:rPr>
              <a:t>ev</a:t>
            </a:r>
            <a:r>
              <a:rPr lang="en-US" dirty="0">
                <a:solidFill>
                  <a:srgbClr val="6B52A2"/>
                </a:solidFill>
              </a:rPr>
              <a:t>) </a:t>
            </a:r>
            <a:r>
              <a:rPr lang="en-US" dirty="0" smtClean="0">
                <a:solidFill>
                  <a:srgbClr val="6B52A2"/>
                </a:solidFill>
              </a:rPr>
              <a:t>\</a:t>
            </a:r>
          </a:p>
          <a:p>
            <a:r>
              <a:rPr lang="en-US" dirty="0" smtClean="0">
                <a:solidFill>
                  <a:srgbClr val="6B52A2"/>
                </a:solidFill>
              </a:rPr>
              <a:t>    </a:t>
            </a:r>
            <a:r>
              <a:rPr lang="en-US" dirty="0" err="1" smtClean="0">
                <a:solidFill>
                  <a:srgbClr val="6B52A2"/>
                </a:solidFill>
              </a:rPr>
              <a:t>event_del</a:t>
            </a:r>
            <a:r>
              <a:rPr lang="en-US" dirty="0">
                <a:solidFill>
                  <a:srgbClr val="6B52A2"/>
                </a:solidFill>
              </a:rPr>
              <a:t>(</a:t>
            </a:r>
            <a:r>
              <a:rPr lang="en-US" dirty="0" err="1">
                <a:solidFill>
                  <a:srgbClr val="6B52A2"/>
                </a:solidFill>
              </a:rPr>
              <a:t>ev</a:t>
            </a:r>
            <a:r>
              <a:rPr lang="en-US" dirty="0" smtClean="0">
                <a:solidFill>
                  <a:srgbClr val="6B52A2"/>
                </a:solidFill>
              </a:rPr>
              <a:t>)</a:t>
            </a:r>
          </a:p>
          <a:p>
            <a:r>
              <a:rPr lang="en-US" dirty="0" smtClean="0">
                <a:solidFill>
                  <a:srgbClr val="6B52A2"/>
                </a:solidFill>
              </a:rPr>
              <a:t>#</a:t>
            </a:r>
            <a:r>
              <a:rPr lang="en-US" dirty="0">
                <a:solidFill>
                  <a:srgbClr val="6B52A2"/>
                </a:solidFill>
              </a:rPr>
              <a:t>define </a:t>
            </a:r>
            <a:r>
              <a:rPr lang="en-US" dirty="0" err="1">
                <a:solidFill>
                  <a:srgbClr val="6B52A2"/>
                </a:solidFill>
              </a:rPr>
              <a:t>evsignal_pending</a:t>
            </a:r>
            <a:r>
              <a:rPr lang="en-US" dirty="0">
                <a:solidFill>
                  <a:srgbClr val="6B52A2"/>
                </a:solidFill>
              </a:rPr>
              <a:t>(</a:t>
            </a:r>
            <a:r>
              <a:rPr lang="en-US" dirty="0" err="1">
                <a:solidFill>
                  <a:srgbClr val="6B52A2"/>
                </a:solidFill>
              </a:rPr>
              <a:t>ev</a:t>
            </a:r>
            <a:r>
              <a:rPr lang="en-US" dirty="0">
                <a:solidFill>
                  <a:srgbClr val="6B52A2"/>
                </a:solidFill>
              </a:rPr>
              <a:t>, what, </a:t>
            </a:r>
            <a:r>
              <a:rPr lang="en-US" dirty="0" err="1">
                <a:solidFill>
                  <a:srgbClr val="6B52A2"/>
                </a:solidFill>
              </a:rPr>
              <a:t>tv_out</a:t>
            </a:r>
            <a:r>
              <a:rPr lang="en-US" dirty="0">
                <a:solidFill>
                  <a:srgbClr val="6B52A2"/>
                </a:solidFill>
              </a:rPr>
              <a:t>) </a:t>
            </a:r>
            <a:r>
              <a:rPr lang="en-US" dirty="0" smtClean="0">
                <a:solidFill>
                  <a:srgbClr val="6B52A2"/>
                </a:solidFill>
              </a:rPr>
              <a:t>\</a:t>
            </a:r>
          </a:p>
          <a:p>
            <a:r>
              <a:rPr lang="en-US" dirty="0" smtClean="0">
                <a:solidFill>
                  <a:srgbClr val="6B52A2"/>
                </a:solidFill>
              </a:rPr>
              <a:t>    </a:t>
            </a:r>
            <a:r>
              <a:rPr lang="en-US" dirty="0" err="1" smtClean="0">
                <a:solidFill>
                  <a:srgbClr val="6B52A2"/>
                </a:solidFill>
              </a:rPr>
              <a:t>event_pending</a:t>
            </a:r>
            <a:r>
              <a:rPr lang="en-US" dirty="0">
                <a:solidFill>
                  <a:srgbClr val="6B52A2"/>
                </a:solidFill>
              </a:rPr>
              <a:t>((</a:t>
            </a:r>
            <a:r>
              <a:rPr lang="en-US" dirty="0" err="1">
                <a:solidFill>
                  <a:srgbClr val="6B52A2"/>
                </a:solidFill>
              </a:rPr>
              <a:t>ev</a:t>
            </a:r>
            <a:r>
              <a:rPr lang="en-US" dirty="0">
                <a:solidFill>
                  <a:srgbClr val="6B52A2"/>
                </a:solidFill>
              </a:rPr>
              <a:t>), (what), (</a:t>
            </a:r>
            <a:r>
              <a:rPr lang="en-US" dirty="0" err="1">
                <a:solidFill>
                  <a:srgbClr val="6B52A2"/>
                </a:solidFill>
              </a:rPr>
              <a:t>tv_out</a:t>
            </a:r>
            <a:r>
              <a:rPr lang="en-US" dirty="0">
                <a:solidFill>
                  <a:srgbClr val="6B52A2"/>
                </a:solidFill>
              </a:rPr>
              <a:t>)</a:t>
            </a:r>
            <a:r>
              <a:rPr lang="en-US" dirty="0" smtClean="0">
                <a:solidFill>
                  <a:srgbClr val="6B52A2"/>
                </a:solidFill>
              </a:rPr>
              <a:t>)</a:t>
            </a:r>
          </a:p>
          <a:p>
            <a:r>
              <a:rPr lang="en-US" dirty="0" smtClean="0">
                <a:solidFill>
                  <a:srgbClr val="6B52A2"/>
                </a:solidFill>
              </a:rPr>
              <a:t>#</a:t>
            </a:r>
            <a:r>
              <a:rPr lang="en-US" dirty="0">
                <a:solidFill>
                  <a:srgbClr val="6B52A2"/>
                </a:solidFill>
              </a:rPr>
              <a:t>define </a:t>
            </a:r>
            <a:r>
              <a:rPr lang="en-US" dirty="0" err="1">
                <a:solidFill>
                  <a:srgbClr val="6B52A2"/>
                </a:solidFill>
              </a:rPr>
              <a:t>evsignal_assign</a:t>
            </a:r>
            <a:r>
              <a:rPr lang="en-US" dirty="0">
                <a:solidFill>
                  <a:srgbClr val="6B52A2"/>
                </a:solidFill>
              </a:rPr>
              <a:t>(event, base, </a:t>
            </a:r>
            <a:r>
              <a:rPr lang="en-US" dirty="0" err="1">
                <a:solidFill>
                  <a:srgbClr val="6B52A2"/>
                </a:solidFill>
              </a:rPr>
              <a:t>signum</a:t>
            </a:r>
            <a:r>
              <a:rPr lang="en-US" dirty="0">
                <a:solidFill>
                  <a:srgbClr val="6B52A2"/>
                </a:solidFill>
              </a:rPr>
              <a:t>, callback, </a:t>
            </a:r>
            <a:r>
              <a:rPr lang="en-US" dirty="0" err="1">
                <a:solidFill>
                  <a:srgbClr val="6B52A2"/>
                </a:solidFill>
              </a:rPr>
              <a:t>arg</a:t>
            </a:r>
            <a:r>
              <a:rPr lang="en-US" dirty="0" smtClean="0">
                <a:solidFill>
                  <a:srgbClr val="6B52A2"/>
                </a:solidFill>
              </a:rPr>
              <a:t>)</a:t>
            </a:r>
          </a:p>
          <a:p>
            <a:r>
              <a:rPr lang="en-US" dirty="0">
                <a:solidFill>
                  <a:srgbClr val="6B52A2"/>
                </a:solidFill>
              </a:rPr>
              <a:t> </a:t>
            </a:r>
            <a:r>
              <a:rPr lang="en-US" dirty="0" smtClean="0">
                <a:solidFill>
                  <a:srgbClr val="6B52A2"/>
                </a:solidFill>
              </a:rPr>
              <a:t>   </a:t>
            </a:r>
            <a:r>
              <a:rPr lang="en-US" dirty="0" err="1" smtClean="0">
                <a:solidFill>
                  <a:srgbClr val="6B52A2"/>
                </a:solidFill>
              </a:rPr>
              <a:t>event_assign</a:t>
            </a:r>
            <a:r>
              <a:rPr lang="en-US" dirty="0">
                <a:solidFill>
                  <a:srgbClr val="6B52A2"/>
                </a:solidFill>
              </a:rPr>
              <a:t>(event, base, </a:t>
            </a:r>
            <a:r>
              <a:rPr lang="en-US" dirty="0" err="1">
                <a:solidFill>
                  <a:srgbClr val="6B52A2"/>
                </a:solidFill>
              </a:rPr>
              <a:t>signum</a:t>
            </a:r>
            <a:r>
              <a:rPr lang="en-US" dirty="0">
                <a:solidFill>
                  <a:srgbClr val="6B52A2"/>
                </a:solidFill>
              </a:rPr>
              <a:t>, EV_SIGNAL|EV_PERSIST, callback, </a:t>
            </a:r>
            <a:r>
              <a:rPr lang="en-US" dirty="0" err="1">
                <a:solidFill>
                  <a:srgbClr val="6B52A2"/>
                </a:solidFill>
              </a:rPr>
              <a:t>arg</a:t>
            </a:r>
            <a:r>
              <a:rPr lang="en-US" dirty="0">
                <a:solidFill>
                  <a:srgbClr val="6B52A2"/>
                </a:solidFill>
              </a:rPr>
              <a:t>)</a:t>
            </a:r>
            <a:endParaRPr lang="en-US" dirty="0" smtClean="0">
              <a:solidFill>
                <a:srgbClr val="6B52A2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50869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libevent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event_assign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event_assign</a:t>
            </a:r>
            <a:r>
              <a:rPr lang="en-US" dirty="0" smtClean="0"/>
              <a:t>(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event *event</a:t>
            </a:r>
            <a:r>
              <a:rPr lang="en-US" dirty="0" smtClean="0"/>
              <a:t>,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event_base</a:t>
            </a:r>
            <a:r>
              <a:rPr lang="en-US" dirty="0"/>
              <a:t> *base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evutil_socket_t</a:t>
            </a:r>
            <a:r>
              <a:rPr lang="en-US" dirty="0" smtClean="0"/>
              <a:t> </a:t>
            </a:r>
            <a:r>
              <a:rPr lang="en-US" dirty="0" err="1"/>
              <a:t>fd</a:t>
            </a:r>
            <a:r>
              <a:rPr lang="en-US" dirty="0" smtClean="0"/>
              <a:t>,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short</a:t>
            </a:r>
            <a:r>
              <a:rPr lang="en-US" dirty="0" smtClean="0"/>
              <a:t> </a:t>
            </a:r>
            <a:r>
              <a:rPr lang="en-US" dirty="0"/>
              <a:t>what</a:t>
            </a:r>
            <a:r>
              <a:rPr lang="en-US" dirty="0" smtClean="0"/>
              <a:t>,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void</a:t>
            </a:r>
            <a:r>
              <a:rPr lang="en-US" dirty="0" smtClean="0"/>
              <a:t> </a:t>
            </a:r>
            <a:r>
              <a:rPr lang="en-US" dirty="0"/>
              <a:t>(*callback)(</a:t>
            </a:r>
            <a:r>
              <a:rPr lang="en-US" dirty="0" err="1"/>
              <a:t>evutil_socket_t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, </a:t>
            </a:r>
            <a:r>
              <a:rPr lang="en-US" b="1" dirty="0"/>
              <a:t>void</a:t>
            </a:r>
            <a:r>
              <a:rPr lang="en-US" dirty="0"/>
              <a:t> *)</a:t>
            </a:r>
            <a:r>
              <a:rPr lang="en-US" dirty="0" smtClean="0"/>
              <a:t>,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void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 smtClean="0"/>
              <a:t>arg</a:t>
            </a:r>
            <a:endParaRPr lang="en-US" dirty="0" smtClean="0"/>
          </a:p>
          <a:p>
            <a:r>
              <a:rPr lang="en-US" dirty="0" smtClean="0"/>
              <a:t>)</a:t>
            </a:r>
            <a:r>
              <a:rPr lang="en-US" dirty="0"/>
              <a:t>;</a:t>
            </a:r>
            <a:endParaRPr lang="en-US" dirty="0" smtClean="0">
              <a:solidFill>
                <a:srgbClr val="23A88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61724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№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Пример работы с </a:t>
            </a:r>
            <a:r>
              <a:rPr lang="en-US" dirty="0" err="1" smtClean="0"/>
              <a:t>event_assign</a:t>
            </a:r>
            <a:r>
              <a:rPr lang="en-US" dirty="0" smtClean="0"/>
              <a:t>(…) </a:t>
            </a:r>
            <a:r>
              <a:rPr lang="ru-RU" dirty="0" smtClean="0"/>
              <a:t>в </a:t>
            </a:r>
            <a:r>
              <a:rPr lang="en-US" dirty="0" err="1" smtClean="0"/>
              <a:t>libevent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event_pair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evutil_socket_t</a:t>
            </a:r>
            <a:r>
              <a:rPr lang="en-US" dirty="0" smtClean="0"/>
              <a:t> </a:t>
            </a:r>
            <a:r>
              <a:rPr lang="en-US" dirty="0" err="1"/>
              <a:t>fd</a:t>
            </a:r>
            <a:r>
              <a:rPr lang="en-US" dirty="0" smtClean="0"/>
              <a:t>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event </a:t>
            </a:r>
            <a:r>
              <a:rPr lang="en-US" dirty="0" err="1"/>
              <a:t>read_event</a:t>
            </a:r>
            <a:r>
              <a:rPr lang="en-US" dirty="0" smtClean="0"/>
              <a:t>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event </a:t>
            </a:r>
            <a:r>
              <a:rPr lang="en-US" dirty="0" err="1"/>
              <a:t>write_event</a:t>
            </a:r>
            <a:r>
              <a:rPr lang="en-US" dirty="0"/>
              <a:t>; }</a:t>
            </a:r>
            <a:r>
              <a:rPr lang="en-US" dirty="0" smtClean="0"/>
              <a:t>;</a:t>
            </a:r>
            <a:endParaRPr lang="en-US" b="1" dirty="0"/>
          </a:p>
          <a:p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/>
              <a:t>readcb</a:t>
            </a:r>
            <a:r>
              <a:rPr lang="en-US" dirty="0"/>
              <a:t>(</a:t>
            </a:r>
            <a:r>
              <a:rPr lang="en-US" dirty="0" err="1"/>
              <a:t>evutil_socket_t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, </a:t>
            </a:r>
            <a:r>
              <a:rPr lang="en-US" b="1" dirty="0"/>
              <a:t>void</a:t>
            </a:r>
            <a:r>
              <a:rPr lang="en-US" dirty="0"/>
              <a:t> *)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/>
              <a:t>writecb</a:t>
            </a:r>
            <a:r>
              <a:rPr lang="en-US" dirty="0"/>
              <a:t>(</a:t>
            </a:r>
            <a:r>
              <a:rPr lang="en-US" dirty="0" err="1"/>
              <a:t>evutil_socket_t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, </a:t>
            </a:r>
            <a:r>
              <a:rPr lang="en-US" b="1" dirty="0"/>
              <a:t>void</a:t>
            </a:r>
            <a:r>
              <a:rPr lang="en-US" dirty="0"/>
              <a:t> *)</a:t>
            </a:r>
            <a:r>
              <a:rPr lang="en-US" dirty="0" smtClean="0"/>
              <a:t>;</a:t>
            </a:r>
            <a:endParaRPr lang="en-US" b="1" dirty="0"/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event_pair</a:t>
            </a:r>
            <a:r>
              <a:rPr lang="en-US" dirty="0"/>
              <a:t> *</a:t>
            </a:r>
            <a:r>
              <a:rPr lang="en-US" dirty="0" err="1"/>
              <a:t>event_pair_new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event_base</a:t>
            </a:r>
            <a:r>
              <a:rPr lang="en-US" dirty="0"/>
              <a:t> *base, </a:t>
            </a:r>
            <a:r>
              <a:rPr lang="en-US" dirty="0" err="1"/>
              <a:t>evutil_socket_t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event_pair</a:t>
            </a:r>
            <a:r>
              <a:rPr lang="en-US" dirty="0"/>
              <a:t> *p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b="1" dirty="0" err="1"/>
              <a:t>sizeof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event_pair</a:t>
            </a:r>
            <a:r>
              <a:rPr lang="en-US" dirty="0"/>
              <a:t>))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(!p) </a:t>
            </a:r>
            <a:r>
              <a:rPr lang="en-US" b="1" dirty="0"/>
              <a:t>return</a:t>
            </a:r>
            <a:r>
              <a:rPr lang="en-US" dirty="0"/>
              <a:t> NULL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p</a:t>
            </a:r>
            <a:r>
              <a:rPr lang="en-US" dirty="0"/>
              <a:t>-&gt;</a:t>
            </a:r>
            <a:r>
              <a:rPr lang="en-US" dirty="0" err="1"/>
              <a:t>fd</a:t>
            </a:r>
            <a:r>
              <a:rPr lang="en-US" dirty="0"/>
              <a:t> = </a:t>
            </a:r>
            <a:r>
              <a:rPr lang="en-US" dirty="0" err="1"/>
              <a:t>fd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event_assign</a:t>
            </a:r>
            <a:r>
              <a:rPr lang="en-US" dirty="0"/>
              <a:t>(&amp;p-&gt;</a:t>
            </a:r>
            <a:r>
              <a:rPr lang="en-US" dirty="0" err="1"/>
              <a:t>read_event</a:t>
            </a:r>
            <a:r>
              <a:rPr lang="en-US" dirty="0"/>
              <a:t>, base, </a:t>
            </a:r>
            <a:r>
              <a:rPr lang="en-US" dirty="0" err="1"/>
              <a:t>fd</a:t>
            </a:r>
            <a:r>
              <a:rPr lang="en-US" dirty="0"/>
              <a:t>, EV_READ|EV_PERSIST, </a:t>
            </a:r>
            <a:r>
              <a:rPr lang="en-US" dirty="0" err="1"/>
              <a:t>readcb</a:t>
            </a:r>
            <a:r>
              <a:rPr lang="en-US" dirty="0"/>
              <a:t>, p); </a:t>
            </a:r>
            <a:r>
              <a:rPr lang="en-US" dirty="0" err="1"/>
              <a:t>event_assign</a:t>
            </a:r>
            <a:r>
              <a:rPr lang="en-US" dirty="0"/>
              <a:t>(&amp;p-&gt;</a:t>
            </a:r>
            <a:r>
              <a:rPr lang="en-US" dirty="0" err="1"/>
              <a:t>write_event</a:t>
            </a:r>
            <a:r>
              <a:rPr lang="en-US" dirty="0"/>
              <a:t>, base, </a:t>
            </a:r>
            <a:r>
              <a:rPr lang="en-US" dirty="0" err="1"/>
              <a:t>fd</a:t>
            </a:r>
            <a:r>
              <a:rPr lang="en-US" dirty="0"/>
              <a:t>, EV_WRITE|EV_PERSIST, </a:t>
            </a:r>
            <a:r>
              <a:rPr lang="en-US" dirty="0" err="1"/>
              <a:t>writecb</a:t>
            </a:r>
            <a:r>
              <a:rPr lang="en-US" dirty="0"/>
              <a:t>, p)</a:t>
            </a:r>
            <a:r>
              <a:rPr lang="en-US" dirty="0" smtClean="0"/>
              <a:t>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return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 smtClean="0">
              <a:solidFill>
                <a:srgbClr val="23A88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0301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bufferevents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Socket-based </a:t>
            </a:r>
            <a:r>
              <a:rPr lang="en-US" dirty="0" err="1" smtClean="0"/>
              <a:t>bufferevent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bufferevent</a:t>
            </a:r>
            <a:r>
              <a:rPr lang="en-US" dirty="0"/>
              <a:t> *</a:t>
            </a:r>
            <a:r>
              <a:rPr lang="en-US" dirty="0" err="1"/>
              <a:t>bufferevent_socket_new</a:t>
            </a:r>
            <a:r>
              <a:rPr lang="en-US" dirty="0" smtClean="0"/>
              <a:t>(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event_base</a:t>
            </a:r>
            <a:r>
              <a:rPr lang="en-US" dirty="0"/>
              <a:t> *base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evutil_socket_t</a:t>
            </a:r>
            <a:r>
              <a:rPr lang="en-US" dirty="0" smtClean="0"/>
              <a:t> </a:t>
            </a:r>
            <a:r>
              <a:rPr lang="en-US" dirty="0" err="1"/>
              <a:t>fd</a:t>
            </a:r>
            <a:r>
              <a:rPr lang="en-US" dirty="0" smtClean="0"/>
              <a:t>,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enum</a:t>
            </a:r>
            <a:r>
              <a:rPr lang="en-US" dirty="0" smtClean="0"/>
              <a:t> </a:t>
            </a:r>
            <a:r>
              <a:rPr lang="en-US" dirty="0" err="1"/>
              <a:t>bufferevent_options</a:t>
            </a:r>
            <a:r>
              <a:rPr lang="en-US" dirty="0"/>
              <a:t> </a:t>
            </a:r>
            <a:r>
              <a:rPr lang="en-US" dirty="0" smtClean="0"/>
              <a:t>options</a:t>
            </a:r>
          </a:p>
          <a:p>
            <a:r>
              <a:rPr lang="en-US" dirty="0" smtClean="0"/>
              <a:t>);</a:t>
            </a:r>
          </a:p>
          <a:p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bufferevent_free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bufferevent</a:t>
            </a:r>
            <a:r>
              <a:rPr lang="en-US" dirty="0"/>
              <a:t> *</a:t>
            </a:r>
            <a:r>
              <a:rPr lang="en-US" dirty="0" err="1"/>
              <a:t>bev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4831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bufferevents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Socket-based </a:t>
            </a:r>
            <a:r>
              <a:rPr lang="en-US" dirty="0" err="1" smtClean="0"/>
              <a:t>bufferevent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typedef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(*</a:t>
            </a:r>
            <a:r>
              <a:rPr lang="en-US" dirty="0" err="1"/>
              <a:t>bufferevent_data_cb</a:t>
            </a:r>
            <a:r>
              <a:rPr lang="en-US" dirty="0"/>
              <a:t>)(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bufferevent</a:t>
            </a:r>
            <a:r>
              <a:rPr lang="en-US" dirty="0"/>
              <a:t> *</a:t>
            </a:r>
            <a:r>
              <a:rPr lang="en-US" dirty="0" err="1"/>
              <a:t>bev</a:t>
            </a:r>
            <a:r>
              <a:rPr lang="en-US" dirty="0"/>
              <a:t>, </a:t>
            </a:r>
            <a:r>
              <a:rPr lang="en-US" b="1" dirty="0"/>
              <a:t>void</a:t>
            </a:r>
            <a:r>
              <a:rPr lang="en-US" dirty="0"/>
              <a:t> *</a:t>
            </a:r>
            <a:r>
              <a:rPr lang="en-US" dirty="0" err="1"/>
              <a:t>ctx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b="1" dirty="0" err="1" smtClean="0"/>
              <a:t>typedef</a:t>
            </a:r>
            <a:r>
              <a:rPr lang="en-US" dirty="0" smtClean="0"/>
              <a:t> </a:t>
            </a:r>
            <a:r>
              <a:rPr lang="en-US" b="1" dirty="0"/>
              <a:t>void</a:t>
            </a:r>
            <a:r>
              <a:rPr lang="en-US" dirty="0"/>
              <a:t> (*</a:t>
            </a:r>
            <a:r>
              <a:rPr lang="en-US" dirty="0" err="1"/>
              <a:t>bufferevent_event_cb</a:t>
            </a:r>
            <a:r>
              <a:rPr lang="en-US" dirty="0"/>
              <a:t>)(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bufferevent</a:t>
            </a:r>
            <a:r>
              <a:rPr lang="en-US" dirty="0"/>
              <a:t> *</a:t>
            </a:r>
            <a:r>
              <a:rPr lang="en-US" dirty="0" err="1"/>
              <a:t>bev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 events, </a:t>
            </a:r>
            <a:r>
              <a:rPr lang="en-US" b="1" dirty="0"/>
              <a:t>void</a:t>
            </a:r>
            <a:r>
              <a:rPr lang="en-US" dirty="0"/>
              <a:t> *</a:t>
            </a:r>
            <a:r>
              <a:rPr lang="en-US" dirty="0" err="1"/>
              <a:t>ctx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b="1" dirty="0"/>
          </a:p>
          <a:p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/>
              <a:t>bufferevent_setcb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bufferevent</a:t>
            </a:r>
            <a:r>
              <a:rPr lang="en-US" dirty="0"/>
              <a:t> *</a:t>
            </a:r>
            <a:r>
              <a:rPr lang="en-US" dirty="0" err="1"/>
              <a:t>bufev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bufferevent_data_cb</a:t>
            </a:r>
            <a:r>
              <a:rPr lang="en-US" dirty="0" smtClean="0"/>
              <a:t> </a:t>
            </a:r>
            <a:r>
              <a:rPr lang="en-US" dirty="0" err="1"/>
              <a:t>readcb</a:t>
            </a:r>
            <a:r>
              <a:rPr lang="en-US" dirty="0"/>
              <a:t>, </a:t>
            </a:r>
            <a:r>
              <a:rPr lang="en-US" dirty="0" err="1"/>
              <a:t>bufferevent_data_cb</a:t>
            </a:r>
            <a:r>
              <a:rPr lang="en-US" dirty="0"/>
              <a:t> </a:t>
            </a:r>
            <a:r>
              <a:rPr lang="en-US" dirty="0" err="1"/>
              <a:t>writecb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bufferevent_event_cb</a:t>
            </a:r>
            <a:r>
              <a:rPr lang="en-US" dirty="0" smtClean="0"/>
              <a:t> </a:t>
            </a:r>
            <a:r>
              <a:rPr lang="en-US" dirty="0" err="1"/>
              <a:t>eventcb</a:t>
            </a:r>
            <a:r>
              <a:rPr lang="en-US" dirty="0"/>
              <a:t>, </a:t>
            </a:r>
            <a:r>
              <a:rPr lang="en-US" b="1" dirty="0"/>
              <a:t>void</a:t>
            </a:r>
            <a:r>
              <a:rPr lang="en-US" dirty="0"/>
              <a:t> *</a:t>
            </a:r>
            <a:r>
              <a:rPr lang="en-US" dirty="0" err="1"/>
              <a:t>cbarg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/>
              <a:t>bufferevent_getcb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bufferevent</a:t>
            </a:r>
            <a:r>
              <a:rPr lang="en-US" dirty="0"/>
              <a:t> *</a:t>
            </a:r>
            <a:r>
              <a:rPr lang="en-US" dirty="0" err="1"/>
              <a:t>bufev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bufferevent_data_cb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readcb_ptr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bufferevent_data_cb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writecb_ptr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bufferevent_event_cb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eventcb_ptr</a:t>
            </a:r>
            <a:r>
              <a:rPr lang="en-US" dirty="0" smtClean="0"/>
              <a:t>,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void</a:t>
            </a:r>
            <a:r>
              <a:rPr lang="en-US" dirty="0" smtClean="0"/>
              <a:t> </a:t>
            </a:r>
            <a:r>
              <a:rPr lang="en-US" dirty="0"/>
              <a:t>**</a:t>
            </a:r>
            <a:r>
              <a:rPr lang="en-US" dirty="0" err="1"/>
              <a:t>cbarg_ptr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bufferevent_enable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bufferevent</a:t>
            </a:r>
            <a:r>
              <a:rPr lang="en-US" dirty="0"/>
              <a:t> *</a:t>
            </a:r>
            <a:r>
              <a:rPr lang="en-US" dirty="0" err="1"/>
              <a:t>bufev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 events)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/>
              <a:t>bufferevent_disable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bufferevent</a:t>
            </a:r>
            <a:r>
              <a:rPr lang="en-US" dirty="0"/>
              <a:t> *</a:t>
            </a:r>
            <a:r>
              <a:rPr lang="en-US" dirty="0" err="1"/>
              <a:t>bufev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 events)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short</a:t>
            </a:r>
            <a:r>
              <a:rPr lang="en-US" dirty="0" smtClean="0"/>
              <a:t> </a:t>
            </a:r>
            <a:r>
              <a:rPr lang="en-US" dirty="0" err="1"/>
              <a:t>bufferevent_get_enabled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bufferevent</a:t>
            </a:r>
            <a:r>
              <a:rPr lang="en-US" dirty="0"/>
              <a:t> *</a:t>
            </a:r>
            <a:r>
              <a:rPr lang="en-US" dirty="0" err="1"/>
              <a:t>bufev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843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evbuffer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event_assign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evbuffer</a:t>
            </a:r>
            <a:r>
              <a:rPr lang="en-US" dirty="0"/>
              <a:t> *</a:t>
            </a:r>
            <a:r>
              <a:rPr lang="en-US" dirty="0" err="1"/>
              <a:t>evbuffer_new</a:t>
            </a:r>
            <a:r>
              <a:rPr lang="en-US" dirty="0"/>
              <a:t>(</a:t>
            </a:r>
            <a:r>
              <a:rPr lang="en-US" b="1" dirty="0"/>
              <a:t>void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/>
              <a:t>evbuffer_free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evbuffer</a:t>
            </a:r>
            <a:r>
              <a:rPr lang="en-US" dirty="0"/>
              <a:t> *</a:t>
            </a:r>
            <a:r>
              <a:rPr lang="en-US" dirty="0" err="1"/>
              <a:t>buf</a:t>
            </a:r>
            <a:r>
              <a:rPr lang="en-US" dirty="0"/>
              <a:t>);</a:t>
            </a:r>
            <a:endParaRPr lang="en-US" dirty="0" smtClean="0">
              <a:solidFill>
                <a:srgbClr val="23A88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606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libevent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5523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evbuffer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event_assign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evbuffer</a:t>
            </a:r>
            <a:r>
              <a:rPr lang="en-US" dirty="0"/>
              <a:t> *</a:t>
            </a:r>
            <a:r>
              <a:rPr lang="en-US" dirty="0" err="1"/>
              <a:t>evbuffer_new</a:t>
            </a:r>
            <a:r>
              <a:rPr lang="en-US" dirty="0"/>
              <a:t>(</a:t>
            </a:r>
            <a:r>
              <a:rPr lang="en-US" b="1" dirty="0"/>
              <a:t>void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/>
              <a:t>evbuffer_free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evbuffer</a:t>
            </a:r>
            <a:r>
              <a:rPr lang="en-US" dirty="0"/>
              <a:t> *</a:t>
            </a:r>
            <a:r>
              <a:rPr lang="en-US" dirty="0" err="1"/>
              <a:t>buf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endParaRPr lang="en-US" dirty="0">
              <a:solidFill>
                <a:srgbClr val="23A881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// Thread safety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evbuffer_enable_locking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evbuffer</a:t>
            </a:r>
            <a:r>
              <a:rPr lang="en-US" dirty="0"/>
              <a:t>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b="1" dirty="0"/>
              <a:t>void</a:t>
            </a:r>
            <a:r>
              <a:rPr lang="en-US" dirty="0"/>
              <a:t> *lock)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/>
              <a:t>evbuffer_lock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evbuffer</a:t>
            </a:r>
            <a:r>
              <a:rPr lang="en-US" dirty="0"/>
              <a:t> *</a:t>
            </a:r>
            <a:r>
              <a:rPr lang="en-US" dirty="0" err="1"/>
              <a:t>buf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/>
              <a:t>evbuffer_unlock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evbuffer</a:t>
            </a:r>
            <a:r>
              <a:rPr lang="en-US" dirty="0"/>
              <a:t> *</a:t>
            </a:r>
            <a:r>
              <a:rPr lang="en-US" dirty="0" err="1"/>
              <a:t>buf</a:t>
            </a:r>
            <a:r>
              <a:rPr lang="en-US" dirty="0"/>
              <a:t>);</a:t>
            </a:r>
            <a:endParaRPr lang="en-US" dirty="0" smtClean="0">
              <a:solidFill>
                <a:srgbClr val="23A88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0855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bufferevents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Socket-based </a:t>
            </a:r>
            <a:r>
              <a:rPr lang="en-US" dirty="0" err="1" smtClean="0"/>
              <a:t>bufferevent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bufferevent</a:t>
            </a:r>
            <a:r>
              <a:rPr lang="en-US" dirty="0"/>
              <a:t> *</a:t>
            </a:r>
            <a:r>
              <a:rPr lang="en-US" dirty="0" err="1"/>
              <a:t>bufferevent_socket_new</a:t>
            </a:r>
            <a:r>
              <a:rPr lang="en-US" dirty="0" smtClean="0"/>
              <a:t>(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event_base</a:t>
            </a:r>
            <a:r>
              <a:rPr lang="en-US" dirty="0"/>
              <a:t> *base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evutil_socket_t</a:t>
            </a:r>
            <a:r>
              <a:rPr lang="en-US" dirty="0" smtClean="0"/>
              <a:t> </a:t>
            </a:r>
            <a:r>
              <a:rPr lang="en-US" dirty="0" err="1"/>
              <a:t>fd</a:t>
            </a:r>
            <a:r>
              <a:rPr lang="en-US" dirty="0" smtClean="0"/>
              <a:t>,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enum</a:t>
            </a:r>
            <a:r>
              <a:rPr lang="en-US" dirty="0" smtClean="0"/>
              <a:t> </a:t>
            </a:r>
            <a:r>
              <a:rPr lang="en-US" dirty="0" err="1"/>
              <a:t>bufferevent_options</a:t>
            </a:r>
            <a:r>
              <a:rPr lang="en-US" dirty="0"/>
              <a:t> </a:t>
            </a:r>
            <a:r>
              <a:rPr lang="en-US" dirty="0" smtClean="0"/>
              <a:t>options);</a:t>
            </a:r>
          </a:p>
          <a:p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bufferevent_free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bufferevent</a:t>
            </a:r>
            <a:r>
              <a:rPr lang="en-US" dirty="0"/>
              <a:t> *</a:t>
            </a:r>
            <a:r>
              <a:rPr lang="en-US" dirty="0" err="1"/>
              <a:t>bev</a:t>
            </a:r>
            <a:r>
              <a:rPr lang="en-US" dirty="0"/>
              <a:t>);</a:t>
            </a:r>
          </a:p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bufferevent_socket_connect</a:t>
            </a:r>
            <a:r>
              <a:rPr lang="en-US" dirty="0" smtClean="0"/>
              <a:t>(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bufferevent</a:t>
            </a:r>
            <a:r>
              <a:rPr lang="en-US" dirty="0"/>
              <a:t> *</a:t>
            </a:r>
            <a:r>
              <a:rPr lang="en-US" dirty="0" err="1"/>
              <a:t>bev</a:t>
            </a:r>
            <a:r>
              <a:rPr lang="en-US" dirty="0" smtClean="0"/>
              <a:t>,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sockaddr</a:t>
            </a:r>
            <a:r>
              <a:rPr lang="en-US" dirty="0"/>
              <a:t> *address</a:t>
            </a:r>
            <a:r>
              <a:rPr lang="en-US" dirty="0" smtClean="0"/>
              <a:t>,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addrlen</a:t>
            </a:r>
            <a:r>
              <a:rPr lang="en-US" dirty="0" smtClean="0"/>
              <a:t>);</a:t>
            </a:r>
          </a:p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bufferevent_socket_connect_hostname</a:t>
            </a:r>
            <a:r>
              <a:rPr lang="en-US" dirty="0" smtClean="0"/>
              <a:t>(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bufferevent</a:t>
            </a:r>
            <a:r>
              <a:rPr lang="en-US" dirty="0"/>
              <a:t> *</a:t>
            </a:r>
            <a:r>
              <a:rPr lang="en-US" dirty="0" err="1"/>
              <a:t>bev</a:t>
            </a:r>
            <a:r>
              <a:rPr lang="en-US" dirty="0" smtClean="0"/>
              <a:t>,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evdns_base</a:t>
            </a:r>
            <a:r>
              <a:rPr lang="en-US" dirty="0"/>
              <a:t> *</a:t>
            </a:r>
            <a:r>
              <a:rPr lang="en-US" dirty="0" err="1"/>
              <a:t>dns_base</a:t>
            </a:r>
            <a:r>
              <a:rPr lang="en-US" dirty="0" smtClean="0"/>
              <a:t>,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family, </a:t>
            </a:r>
            <a:r>
              <a:rPr lang="en-US" b="1" dirty="0" err="1"/>
              <a:t>const</a:t>
            </a:r>
            <a:r>
              <a:rPr lang="en-US" dirty="0"/>
              <a:t> </a:t>
            </a:r>
            <a:r>
              <a:rPr lang="en-US" b="1" dirty="0"/>
              <a:t>char</a:t>
            </a:r>
            <a:r>
              <a:rPr lang="en-US" dirty="0"/>
              <a:t> *hostname, </a:t>
            </a:r>
            <a:r>
              <a:rPr lang="en-US" b="1" dirty="0" err="1"/>
              <a:t>int</a:t>
            </a:r>
            <a:r>
              <a:rPr lang="en-US" dirty="0"/>
              <a:t> port)</a:t>
            </a:r>
            <a:r>
              <a:rPr lang="en-US" dirty="0" smtClean="0"/>
              <a:t>;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bufferevent_socket_get_dns_error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bufferevent</a:t>
            </a:r>
            <a:r>
              <a:rPr lang="en-US" dirty="0"/>
              <a:t> *</a:t>
            </a:r>
            <a:r>
              <a:rPr lang="en-US" dirty="0" err="1"/>
              <a:t>bev</a:t>
            </a:r>
            <a:r>
              <a:rPr lang="en-US" dirty="0"/>
              <a:t>);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4164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bufferevents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Socket-based </a:t>
            </a:r>
            <a:r>
              <a:rPr lang="en-US" dirty="0" err="1" smtClean="0"/>
              <a:t>bufferevent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BEV_EVENT_READING</a:t>
            </a:r>
            <a:endParaRPr lang="ru-RU" dirty="0" smtClean="0"/>
          </a:p>
          <a:p>
            <a:r>
              <a:rPr lang="en-US" dirty="0" smtClean="0"/>
              <a:t>BEV_EVENT_WRITING</a:t>
            </a:r>
            <a:endParaRPr lang="ru-RU" dirty="0" smtClean="0"/>
          </a:p>
          <a:p>
            <a:r>
              <a:rPr lang="en-US" dirty="0" smtClean="0"/>
              <a:t>BEV_EVENT_ERROR</a:t>
            </a:r>
            <a:endParaRPr lang="en-US" dirty="0"/>
          </a:p>
          <a:p>
            <a:r>
              <a:rPr lang="en-US" dirty="0" smtClean="0"/>
              <a:t>BEV_EVENT_TIMEOUT</a:t>
            </a:r>
            <a:endParaRPr lang="ru-RU" dirty="0" smtClean="0"/>
          </a:p>
          <a:p>
            <a:r>
              <a:rPr lang="en-US" dirty="0" smtClean="0"/>
              <a:t>BEV_EVENT_EOF</a:t>
            </a:r>
            <a:endParaRPr lang="en-US" dirty="0"/>
          </a:p>
          <a:p>
            <a:r>
              <a:rPr lang="en-US" dirty="0"/>
              <a:t>BEV_EVENT_CONNECTED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8415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bufferevents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Socket-based </a:t>
            </a:r>
            <a:r>
              <a:rPr lang="en-US" dirty="0" err="1" smtClean="0"/>
              <a:t>bufferevent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evbuffer</a:t>
            </a:r>
            <a:r>
              <a:rPr lang="en-US" dirty="0"/>
              <a:t> *</a:t>
            </a:r>
            <a:r>
              <a:rPr lang="en-US" dirty="0" err="1"/>
              <a:t>bufferevent_get_input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bufferevent</a:t>
            </a:r>
            <a:r>
              <a:rPr lang="en-US" dirty="0"/>
              <a:t> *</a:t>
            </a:r>
            <a:r>
              <a:rPr lang="en-US" dirty="0" err="1"/>
              <a:t>bufev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evbuffer</a:t>
            </a:r>
            <a:r>
              <a:rPr lang="en-US" dirty="0"/>
              <a:t> *</a:t>
            </a:r>
            <a:r>
              <a:rPr lang="en-US" dirty="0" err="1"/>
              <a:t>bufferevent_get_output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bufferevent</a:t>
            </a:r>
            <a:r>
              <a:rPr lang="en-US" dirty="0"/>
              <a:t> *</a:t>
            </a:r>
            <a:r>
              <a:rPr lang="en-US" dirty="0" err="1"/>
              <a:t>bufev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/>
          </a:p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bufferevent_write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bufferevent</a:t>
            </a:r>
            <a:r>
              <a:rPr lang="en-US" dirty="0"/>
              <a:t> *</a:t>
            </a:r>
            <a:r>
              <a:rPr lang="en-US" dirty="0" err="1"/>
              <a:t>bufev</a:t>
            </a:r>
            <a:r>
              <a:rPr lang="en-US" dirty="0"/>
              <a:t>, </a:t>
            </a:r>
            <a:r>
              <a:rPr lang="en-US" b="1" dirty="0" err="1"/>
              <a:t>const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*data, </a:t>
            </a:r>
            <a:r>
              <a:rPr lang="en-US" dirty="0" err="1"/>
              <a:t>size_t</a:t>
            </a:r>
            <a:r>
              <a:rPr lang="en-US" dirty="0"/>
              <a:t> size)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bufferevent_write_buffer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bufferevent</a:t>
            </a:r>
            <a:r>
              <a:rPr lang="en-US" dirty="0"/>
              <a:t> *</a:t>
            </a:r>
            <a:r>
              <a:rPr lang="en-US" dirty="0" err="1"/>
              <a:t>bufev</a:t>
            </a:r>
            <a:r>
              <a:rPr lang="en-US" dirty="0"/>
              <a:t>, 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evbuffer</a:t>
            </a:r>
            <a:r>
              <a:rPr lang="en-US" dirty="0"/>
              <a:t> *</a:t>
            </a:r>
            <a:r>
              <a:rPr lang="en-US" dirty="0" err="1"/>
              <a:t>buf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/>
          </a:p>
          <a:p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bufferevent_read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bufferevent</a:t>
            </a:r>
            <a:r>
              <a:rPr lang="en-US" dirty="0"/>
              <a:t> *</a:t>
            </a:r>
            <a:r>
              <a:rPr lang="en-US" dirty="0" err="1"/>
              <a:t>bufev</a:t>
            </a:r>
            <a:r>
              <a:rPr lang="en-US" dirty="0"/>
              <a:t>, </a:t>
            </a:r>
            <a:r>
              <a:rPr lang="en-US" b="1" dirty="0"/>
              <a:t>void</a:t>
            </a:r>
            <a:r>
              <a:rPr lang="en-US" dirty="0"/>
              <a:t> *data, </a:t>
            </a:r>
            <a:r>
              <a:rPr lang="en-US" dirty="0" err="1"/>
              <a:t>size_t</a:t>
            </a:r>
            <a:r>
              <a:rPr lang="en-US" dirty="0"/>
              <a:t> size)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bufferevent_read_buffer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bufferevent</a:t>
            </a:r>
            <a:r>
              <a:rPr lang="en-US" dirty="0"/>
              <a:t> *</a:t>
            </a:r>
            <a:r>
              <a:rPr lang="en-US" dirty="0" err="1"/>
              <a:t>bufev</a:t>
            </a:r>
            <a:r>
              <a:rPr lang="en-US" dirty="0"/>
              <a:t>, 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evbuffer</a:t>
            </a:r>
            <a:r>
              <a:rPr lang="en-US" dirty="0"/>
              <a:t> *</a:t>
            </a:r>
            <a:r>
              <a:rPr lang="en-US" dirty="0" err="1"/>
              <a:t>buf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13445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bufferevents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Socket-based </a:t>
            </a:r>
            <a:r>
              <a:rPr lang="en-US" dirty="0" err="1" smtClean="0"/>
              <a:t>bufferevent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bufferevent_set_timeouts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bufferevent</a:t>
            </a:r>
            <a:r>
              <a:rPr lang="en-US" dirty="0"/>
              <a:t> *</a:t>
            </a:r>
            <a:r>
              <a:rPr lang="en-US" dirty="0" err="1"/>
              <a:t>bufev</a:t>
            </a:r>
            <a:r>
              <a:rPr lang="en-US" dirty="0"/>
              <a:t>, </a:t>
            </a:r>
            <a:r>
              <a:rPr lang="en-US" b="1" dirty="0" err="1"/>
              <a:t>const</a:t>
            </a:r>
            <a:r>
              <a:rPr lang="en-US" dirty="0"/>
              <a:t> 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timeval</a:t>
            </a:r>
            <a:r>
              <a:rPr lang="en-US" dirty="0"/>
              <a:t> *</a:t>
            </a:r>
            <a:r>
              <a:rPr lang="en-US" dirty="0" err="1"/>
              <a:t>timeout_read</a:t>
            </a:r>
            <a:r>
              <a:rPr lang="en-US" dirty="0"/>
              <a:t>, </a:t>
            </a:r>
            <a:r>
              <a:rPr lang="en-US" b="1" dirty="0" err="1"/>
              <a:t>const</a:t>
            </a:r>
            <a:r>
              <a:rPr lang="en-US" dirty="0"/>
              <a:t> 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timeval</a:t>
            </a:r>
            <a:r>
              <a:rPr lang="en-US" dirty="0"/>
              <a:t> *</a:t>
            </a:r>
            <a:r>
              <a:rPr lang="en-US" dirty="0" err="1"/>
              <a:t>timeout_write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/>
          </a:p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bufferevent_flush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bufferevent</a:t>
            </a:r>
            <a:r>
              <a:rPr lang="en-US" dirty="0"/>
              <a:t> *</a:t>
            </a:r>
            <a:r>
              <a:rPr lang="en-US" dirty="0" err="1"/>
              <a:t>bufev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 </a:t>
            </a:r>
            <a:r>
              <a:rPr lang="en-US" dirty="0" err="1"/>
              <a:t>iotype</a:t>
            </a:r>
            <a:r>
              <a:rPr lang="en-US" dirty="0"/>
              <a:t>, </a:t>
            </a:r>
            <a:r>
              <a:rPr lang="en-US" b="1" dirty="0" err="1"/>
              <a:t>enum</a:t>
            </a:r>
            <a:r>
              <a:rPr lang="en-US" dirty="0"/>
              <a:t> </a:t>
            </a:r>
            <a:r>
              <a:rPr lang="en-US" dirty="0" err="1"/>
              <a:t>bufferevent_flush_mode</a:t>
            </a:r>
            <a:r>
              <a:rPr lang="en-US" dirty="0"/>
              <a:t> state);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864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evbuffer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35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6244" y="2978075"/>
            <a:ext cx="563053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1928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evbuffer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6244" y="2978075"/>
            <a:ext cx="563053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38775" y="3247786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81319" y="3242854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35101" y="3237922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>
            <a:stCxn id="6" idx="3"/>
            <a:endCxn id="7" idx="1"/>
          </p:cNvCxnSpPr>
          <p:nvPr/>
        </p:nvCxnSpPr>
        <p:spPr>
          <a:xfrm flipV="1">
            <a:off x="3287967" y="3433495"/>
            <a:ext cx="393352" cy="49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3"/>
            <a:endCxn id="8" idx="1"/>
          </p:cNvCxnSpPr>
          <p:nvPr/>
        </p:nvCxnSpPr>
        <p:spPr>
          <a:xfrm flipV="1">
            <a:off x="4530511" y="3428563"/>
            <a:ext cx="404590" cy="49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631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evbuffer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37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6244" y="2978075"/>
            <a:ext cx="563053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38775" y="3247786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81319" y="3242854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35101" y="3237922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>
            <a:stCxn id="6" idx="3"/>
            <a:endCxn id="7" idx="1"/>
          </p:cNvCxnSpPr>
          <p:nvPr/>
        </p:nvCxnSpPr>
        <p:spPr>
          <a:xfrm flipV="1">
            <a:off x="3287967" y="3433495"/>
            <a:ext cx="393352" cy="49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3"/>
            <a:endCxn id="8" idx="1"/>
          </p:cNvCxnSpPr>
          <p:nvPr/>
        </p:nvCxnSpPr>
        <p:spPr>
          <a:xfrm flipV="1">
            <a:off x="4530511" y="3428563"/>
            <a:ext cx="404590" cy="49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08058" y="4034449"/>
            <a:ext cx="33461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evbuffer_add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evbuffer_add_printf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evbuffer_add_vprintf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evbuffer_add_reference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evbuffer_add_buffer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evbuffer_add_buffer_reference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evbuffer_add_file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evbuffer_add_file_segment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evbuffer_read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09066" y="3232990"/>
            <a:ext cx="621704" cy="381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 стрелкой 14"/>
          <p:cNvCxnSpPr>
            <a:stCxn id="8" idx="3"/>
            <a:endCxn id="14" idx="1"/>
          </p:cNvCxnSpPr>
          <p:nvPr/>
        </p:nvCxnSpPr>
        <p:spPr>
          <a:xfrm flipV="1">
            <a:off x="5784293" y="3423631"/>
            <a:ext cx="224773" cy="49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215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evbuffer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38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6244" y="2978075"/>
            <a:ext cx="563053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38775" y="3247786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81319" y="3242854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35101" y="3237922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>
            <a:stCxn id="6" idx="3"/>
            <a:endCxn id="7" idx="1"/>
          </p:cNvCxnSpPr>
          <p:nvPr/>
        </p:nvCxnSpPr>
        <p:spPr>
          <a:xfrm flipV="1">
            <a:off x="3287967" y="3433495"/>
            <a:ext cx="393352" cy="49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3"/>
            <a:endCxn id="8" idx="1"/>
          </p:cNvCxnSpPr>
          <p:nvPr/>
        </p:nvCxnSpPr>
        <p:spPr>
          <a:xfrm flipV="1">
            <a:off x="4530511" y="3428563"/>
            <a:ext cx="404590" cy="49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08058" y="4034449"/>
            <a:ext cx="33461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evbuffer_add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evbuffer_add_printf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evbuffer_add_vprintf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evbuffer_add_reference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evbuffer_add_buffer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evbuffer_add_buffer_reference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evbuffer_add_file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evbuffer_add_file_segment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evbuffer_read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009066" y="3232990"/>
            <a:ext cx="621704" cy="381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 стрелкой 14"/>
          <p:cNvCxnSpPr>
            <a:stCxn id="8" idx="3"/>
            <a:endCxn id="14" idx="1"/>
          </p:cNvCxnSpPr>
          <p:nvPr/>
        </p:nvCxnSpPr>
        <p:spPr>
          <a:xfrm flipV="1">
            <a:off x="5784293" y="3423631"/>
            <a:ext cx="224773" cy="49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486211" y="3239296"/>
            <a:ext cx="621704" cy="381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" name="Прямая со стрелкой 16"/>
          <p:cNvCxnSpPr>
            <a:stCxn id="16" idx="3"/>
            <a:endCxn id="6" idx="1"/>
          </p:cNvCxnSpPr>
          <p:nvPr/>
        </p:nvCxnSpPr>
        <p:spPr>
          <a:xfrm>
            <a:off x="2107915" y="3429937"/>
            <a:ext cx="330860" cy="84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6025" y="4051993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evbuffer_prepend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evbuffer_prepend_buffer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867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evbuffer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39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6244" y="2978075"/>
            <a:ext cx="563053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38775" y="3247786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81319" y="3242854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35101" y="3237922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>
            <a:stCxn id="6" idx="3"/>
            <a:endCxn id="7" idx="1"/>
          </p:cNvCxnSpPr>
          <p:nvPr/>
        </p:nvCxnSpPr>
        <p:spPr>
          <a:xfrm flipV="1">
            <a:off x="3287967" y="3433495"/>
            <a:ext cx="393352" cy="49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3"/>
            <a:endCxn id="8" idx="1"/>
          </p:cNvCxnSpPr>
          <p:nvPr/>
        </p:nvCxnSpPr>
        <p:spPr>
          <a:xfrm flipV="1">
            <a:off x="4530511" y="3428563"/>
            <a:ext cx="404590" cy="49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6009066" y="3232990"/>
            <a:ext cx="621704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 стрелкой 14"/>
          <p:cNvCxnSpPr>
            <a:stCxn id="8" idx="3"/>
            <a:endCxn id="14" idx="1"/>
          </p:cNvCxnSpPr>
          <p:nvPr/>
        </p:nvCxnSpPr>
        <p:spPr>
          <a:xfrm flipV="1">
            <a:off x="5784293" y="3423631"/>
            <a:ext cx="224773" cy="4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486211" y="3239296"/>
            <a:ext cx="621704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" name="Прямая со стрелкой 16"/>
          <p:cNvCxnSpPr>
            <a:stCxn id="16" idx="3"/>
            <a:endCxn id="6" idx="1"/>
          </p:cNvCxnSpPr>
          <p:nvPr/>
        </p:nvCxnSpPr>
        <p:spPr>
          <a:xfrm>
            <a:off x="2107915" y="3429937"/>
            <a:ext cx="330860" cy="84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644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libevent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poll</a:t>
            </a:r>
          </a:p>
          <a:p>
            <a:r>
              <a:rPr lang="en-US" dirty="0" err="1" smtClean="0"/>
              <a:t>epoll</a:t>
            </a:r>
            <a:endParaRPr lang="en-US" dirty="0" smtClean="0"/>
          </a:p>
          <a:p>
            <a:r>
              <a:rPr lang="en-US" dirty="0" err="1" smtClean="0"/>
              <a:t>kqueue</a:t>
            </a:r>
            <a:endParaRPr lang="en-US" dirty="0" smtClean="0"/>
          </a:p>
          <a:p>
            <a:r>
              <a:rPr lang="en-US" dirty="0" err="1" smtClean="0"/>
              <a:t>devpoll</a:t>
            </a:r>
            <a:endParaRPr lang="en-US" dirty="0" smtClean="0"/>
          </a:p>
          <a:p>
            <a:r>
              <a:rPr lang="en-US" dirty="0" err="1" smtClean="0"/>
              <a:t>evport</a:t>
            </a:r>
            <a:endParaRPr lang="en-US" dirty="0" smtClean="0"/>
          </a:p>
          <a:p>
            <a:r>
              <a:rPr lang="en-US" dirty="0" smtClean="0"/>
              <a:t>win32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6351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evbuffer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40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6244" y="2978075"/>
            <a:ext cx="563053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38775" y="3247786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81319" y="3242854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35101" y="3237922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>
            <a:stCxn id="6" idx="3"/>
            <a:endCxn id="7" idx="1"/>
          </p:cNvCxnSpPr>
          <p:nvPr/>
        </p:nvCxnSpPr>
        <p:spPr>
          <a:xfrm flipV="1">
            <a:off x="3287967" y="3433495"/>
            <a:ext cx="393352" cy="49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3"/>
            <a:endCxn id="8" idx="1"/>
          </p:cNvCxnSpPr>
          <p:nvPr/>
        </p:nvCxnSpPr>
        <p:spPr>
          <a:xfrm flipV="1">
            <a:off x="4530511" y="3428563"/>
            <a:ext cx="404590" cy="49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6009066" y="3232990"/>
            <a:ext cx="621704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 стрелкой 14"/>
          <p:cNvCxnSpPr>
            <a:stCxn id="8" idx="3"/>
            <a:endCxn id="14" idx="1"/>
          </p:cNvCxnSpPr>
          <p:nvPr/>
        </p:nvCxnSpPr>
        <p:spPr>
          <a:xfrm flipV="1">
            <a:off x="5784293" y="3423631"/>
            <a:ext cx="224773" cy="4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486211" y="3239296"/>
            <a:ext cx="621704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" name="Прямая со стрелкой 16"/>
          <p:cNvCxnSpPr>
            <a:stCxn id="16" idx="3"/>
            <a:endCxn id="6" idx="1"/>
          </p:cNvCxnSpPr>
          <p:nvPr/>
        </p:nvCxnSpPr>
        <p:spPr>
          <a:xfrm>
            <a:off x="2107915" y="3429937"/>
            <a:ext cx="330860" cy="84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Открывающая фигурная скобка 2"/>
          <p:cNvSpPr/>
          <p:nvPr/>
        </p:nvSpPr>
        <p:spPr>
          <a:xfrm rot="5400000">
            <a:off x="3894201" y="185315"/>
            <a:ext cx="323850" cy="514929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989414" y="2143008"/>
            <a:ext cx="2221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evbuffer_get_length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71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evbuffer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41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6244" y="2978075"/>
            <a:ext cx="563053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38775" y="3247786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81319" y="3242854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35101" y="3237922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>
            <a:stCxn id="6" idx="3"/>
            <a:endCxn id="7" idx="1"/>
          </p:cNvCxnSpPr>
          <p:nvPr/>
        </p:nvCxnSpPr>
        <p:spPr>
          <a:xfrm flipV="1">
            <a:off x="3287967" y="3433495"/>
            <a:ext cx="393352" cy="49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3"/>
            <a:endCxn id="8" idx="1"/>
          </p:cNvCxnSpPr>
          <p:nvPr/>
        </p:nvCxnSpPr>
        <p:spPr>
          <a:xfrm flipV="1">
            <a:off x="4530511" y="3428563"/>
            <a:ext cx="404590" cy="49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6009066" y="3232990"/>
            <a:ext cx="621704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 стрелкой 14"/>
          <p:cNvCxnSpPr>
            <a:stCxn id="8" idx="3"/>
            <a:endCxn id="14" idx="1"/>
          </p:cNvCxnSpPr>
          <p:nvPr/>
        </p:nvCxnSpPr>
        <p:spPr>
          <a:xfrm flipV="1">
            <a:off x="5784293" y="3423631"/>
            <a:ext cx="224773" cy="4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486211" y="3239296"/>
            <a:ext cx="621704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" name="Прямая со стрелкой 16"/>
          <p:cNvCxnSpPr>
            <a:stCxn id="16" idx="3"/>
            <a:endCxn id="6" idx="1"/>
          </p:cNvCxnSpPr>
          <p:nvPr/>
        </p:nvCxnSpPr>
        <p:spPr>
          <a:xfrm>
            <a:off x="2107915" y="3429937"/>
            <a:ext cx="330860" cy="84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Открывающая фигурная скобка 2"/>
          <p:cNvSpPr/>
          <p:nvPr/>
        </p:nvSpPr>
        <p:spPr>
          <a:xfrm rot="5400000">
            <a:off x="3894201" y="185315"/>
            <a:ext cx="323850" cy="514929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989414" y="2143008"/>
            <a:ext cx="2221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evbuffer_get_length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8" name="Открывающая фигурная скобка 17"/>
          <p:cNvSpPr/>
          <p:nvPr/>
        </p:nvSpPr>
        <p:spPr>
          <a:xfrm rot="5400000" flipH="1">
            <a:off x="1672517" y="3950849"/>
            <a:ext cx="255597" cy="62507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321162" y="4453107"/>
            <a:ext cx="3453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evbuffer_get_contiguous_space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067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evbuffer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42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6244" y="2978075"/>
            <a:ext cx="563053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38775" y="3247786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81319" y="3242854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35101" y="3237922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>
            <a:stCxn id="6" idx="3"/>
            <a:endCxn id="7" idx="1"/>
          </p:cNvCxnSpPr>
          <p:nvPr/>
        </p:nvCxnSpPr>
        <p:spPr>
          <a:xfrm flipV="1">
            <a:off x="3287967" y="3433495"/>
            <a:ext cx="393352" cy="49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3"/>
            <a:endCxn id="8" idx="1"/>
          </p:cNvCxnSpPr>
          <p:nvPr/>
        </p:nvCxnSpPr>
        <p:spPr>
          <a:xfrm flipV="1">
            <a:off x="4530511" y="3428563"/>
            <a:ext cx="404590" cy="49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6009066" y="3232990"/>
            <a:ext cx="621704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 стрелкой 14"/>
          <p:cNvCxnSpPr>
            <a:stCxn id="8" idx="3"/>
            <a:endCxn id="14" idx="1"/>
          </p:cNvCxnSpPr>
          <p:nvPr/>
        </p:nvCxnSpPr>
        <p:spPr>
          <a:xfrm flipV="1">
            <a:off x="5784293" y="3423631"/>
            <a:ext cx="224773" cy="4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486211" y="3239296"/>
            <a:ext cx="621704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" name="Прямая со стрелкой 16"/>
          <p:cNvCxnSpPr>
            <a:stCxn id="16" idx="3"/>
            <a:endCxn id="6" idx="1"/>
          </p:cNvCxnSpPr>
          <p:nvPr/>
        </p:nvCxnSpPr>
        <p:spPr>
          <a:xfrm>
            <a:off x="2107915" y="3429937"/>
            <a:ext cx="330860" cy="84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511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evbuffer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43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6244" y="2978075"/>
            <a:ext cx="563053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38775" y="3247786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81319" y="3242854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35101" y="3237922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>
            <a:stCxn id="6" idx="3"/>
            <a:endCxn id="7" idx="1"/>
          </p:cNvCxnSpPr>
          <p:nvPr/>
        </p:nvCxnSpPr>
        <p:spPr>
          <a:xfrm flipV="1">
            <a:off x="3287967" y="3433495"/>
            <a:ext cx="393352" cy="49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3"/>
            <a:endCxn id="8" idx="1"/>
          </p:cNvCxnSpPr>
          <p:nvPr/>
        </p:nvCxnSpPr>
        <p:spPr>
          <a:xfrm flipV="1">
            <a:off x="4530511" y="3428563"/>
            <a:ext cx="404590" cy="49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6009066" y="3232990"/>
            <a:ext cx="621704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 стрелкой 14"/>
          <p:cNvCxnSpPr>
            <a:stCxn id="8" idx="3"/>
            <a:endCxn id="14" idx="1"/>
          </p:cNvCxnSpPr>
          <p:nvPr/>
        </p:nvCxnSpPr>
        <p:spPr>
          <a:xfrm flipV="1">
            <a:off x="5784293" y="3423631"/>
            <a:ext cx="224773" cy="4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486211" y="3239296"/>
            <a:ext cx="621704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" name="Прямая со стрелкой 16"/>
          <p:cNvCxnSpPr>
            <a:stCxn id="16" idx="3"/>
            <a:endCxn id="6" idx="1"/>
          </p:cNvCxnSpPr>
          <p:nvPr/>
        </p:nvCxnSpPr>
        <p:spPr>
          <a:xfrm>
            <a:off x="2107915" y="3429937"/>
            <a:ext cx="330860" cy="84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343691" y="3119236"/>
            <a:ext cx="3331564" cy="645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045424" y="4034448"/>
            <a:ext cx="175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evbuffer_pullup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649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evbuffer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6244" y="2978075"/>
            <a:ext cx="563053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35101" y="3237922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/>
          <p:cNvCxnSpPr>
            <a:stCxn id="18" idx="3"/>
            <a:endCxn id="8" idx="1"/>
          </p:cNvCxnSpPr>
          <p:nvPr/>
        </p:nvCxnSpPr>
        <p:spPr>
          <a:xfrm flipV="1">
            <a:off x="4675255" y="3428563"/>
            <a:ext cx="259846" cy="134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6009066" y="3232990"/>
            <a:ext cx="621704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 стрелкой 14"/>
          <p:cNvCxnSpPr>
            <a:stCxn id="8" idx="3"/>
            <a:endCxn id="14" idx="1"/>
          </p:cNvCxnSpPr>
          <p:nvPr/>
        </p:nvCxnSpPr>
        <p:spPr>
          <a:xfrm flipV="1">
            <a:off x="5784293" y="3423631"/>
            <a:ext cx="224773" cy="4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343691" y="3119236"/>
            <a:ext cx="3331564" cy="645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9261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evbuffer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45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6244" y="2978075"/>
            <a:ext cx="563053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35101" y="3237922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/>
          <p:cNvCxnSpPr>
            <a:stCxn id="18" idx="3"/>
            <a:endCxn id="8" idx="1"/>
          </p:cNvCxnSpPr>
          <p:nvPr/>
        </p:nvCxnSpPr>
        <p:spPr>
          <a:xfrm flipV="1">
            <a:off x="4675255" y="3428563"/>
            <a:ext cx="259846" cy="134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6009066" y="3232990"/>
            <a:ext cx="621704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 стрелкой 14"/>
          <p:cNvCxnSpPr>
            <a:stCxn id="8" idx="3"/>
            <a:endCxn id="14" idx="1"/>
          </p:cNvCxnSpPr>
          <p:nvPr/>
        </p:nvCxnSpPr>
        <p:spPr>
          <a:xfrm flipV="1">
            <a:off x="5784293" y="3423631"/>
            <a:ext cx="224773" cy="4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343691" y="3119236"/>
            <a:ext cx="3331564" cy="645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Умножение 2"/>
          <p:cNvSpPr/>
          <p:nvPr/>
        </p:nvSpPr>
        <p:spPr>
          <a:xfrm>
            <a:off x="2045423" y="2562267"/>
            <a:ext cx="1809413" cy="1809413"/>
          </a:xfrm>
          <a:prstGeom prst="mathMultiply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775698" y="4461493"/>
            <a:ext cx="2627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evbuffer_drain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evbuffer_remove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evbuffer_remove_buffer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33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evbuffer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6244" y="2978075"/>
            <a:ext cx="563053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35101" y="3237922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009066" y="3232990"/>
            <a:ext cx="621704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 стрелкой 14"/>
          <p:cNvCxnSpPr>
            <a:stCxn id="8" idx="3"/>
            <a:endCxn id="14" idx="1"/>
          </p:cNvCxnSpPr>
          <p:nvPr/>
        </p:nvCxnSpPr>
        <p:spPr>
          <a:xfrm flipV="1">
            <a:off x="5784293" y="3423631"/>
            <a:ext cx="224773" cy="4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6349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evbuffer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47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6244" y="2978075"/>
            <a:ext cx="563053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002063" y="3237922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76028" y="3232990"/>
            <a:ext cx="621704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 стрелкой 14"/>
          <p:cNvCxnSpPr>
            <a:stCxn id="8" idx="3"/>
            <a:endCxn id="14" idx="1"/>
          </p:cNvCxnSpPr>
          <p:nvPr/>
        </p:nvCxnSpPr>
        <p:spPr>
          <a:xfrm flipV="1">
            <a:off x="3851255" y="3423631"/>
            <a:ext cx="224773" cy="4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8930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evbuffer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48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6244" y="2978075"/>
            <a:ext cx="563053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002063" y="3237922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76028" y="3232990"/>
            <a:ext cx="621704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 стрелкой 14"/>
          <p:cNvCxnSpPr>
            <a:stCxn id="8" idx="3"/>
            <a:endCxn id="14" idx="1"/>
          </p:cNvCxnSpPr>
          <p:nvPr/>
        </p:nvCxnSpPr>
        <p:spPr>
          <a:xfrm flipV="1">
            <a:off x="3851255" y="3423631"/>
            <a:ext cx="224773" cy="4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Выгнутая вправо стрелка 2"/>
          <p:cNvSpPr/>
          <p:nvPr/>
        </p:nvSpPr>
        <p:spPr>
          <a:xfrm>
            <a:off x="3360340" y="3371405"/>
            <a:ext cx="731520" cy="1216152"/>
          </a:xfrm>
          <a:prstGeom prst="curvedLef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509" y="4562635"/>
            <a:ext cx="2541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evbuffer_copyout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evbuffer_copyout_from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evbuffer_write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evbuffer_write_atmost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5990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evbuffer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49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6244" y="2978075"/>
            <a:ext cx="563053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002063" y="3237922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76028" y="3232990"/>
            <a:ext cx="621704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 стрелкой 14"/>
          <p:cNvCxnSpPr>
            <a:stCxn id="8" idx="3"/>
            <a:endCxn id="14" idx="1"/>
          </p:cNvCxnSpPr>
          <p:nvPr/>
        </p:nvCxnSpPr>
        <p:spPr>
          <a:xfrm flipV="1">
            <a:off x="3851255" y="3423631"/>
            <a:ext cx="224773" cy="4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Изображение 2" descr="AA00273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1" y="1654337"/>
            <a:ext cx="3121152" cy="19507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0509" y="4562635"/>
            <a:ext cx="2554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evbuffer_search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evbuffer_search_range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evbuffer_search_eol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657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libevent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Восьмиугольник 4"/>
          <p:cNvSpPr/>
          <p:nvPr/>
        </p:nvSpPr>
        <p:spPr>
          <a:xfrm>
            <a:off x="3483963" y="2337507"/>
            <a:ext cx="2191526" cy="2191526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/>
                </a:solidFill>
              </a:rPr>
              <a:t>event_base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evbuffer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50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6244" y="2978075"/>
            <a:ext cx="563053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002063" y="3237922"/>
            <a:ext cx="849192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76028" y="3232990"/>
            <a:ext cx="621704" cy="381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 стрелкой 14"/>
          <p:cNvCxnSpPr>
            <a:stCxn id="8" idx="3"/>
            <a:endCxn id="14" idx="1"/>
          </p:cNvCxnSpPr>
          <p:nvPr/>
        </p:nvCxnSpPr>
        <p:spPr>
          <a:xfrm flipV="1">
            <a:off x="3851255" y="3423631"/>
            <a:ext cx="224773" cy="4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0509" y="4562635"/>
            <a:ext cx="2656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evbuffer_peek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evbuffer_reserve_space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evbuffer_commit_space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6" name="Изображение 5" descr="BU00529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25" y="3445147"/>
            <a:ext cx="3121152" cy="24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109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libevent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evconnlistener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evconnlistener</a:t>
            </a:r>
            <a:r>
              <a:rPr lang="en-US" dirty="0"/>
              <a:t> *</a:t>
            </a:r>
            <a:r>
              <a:rPr lang="en-US" dirty="0" err="1"/>
              <a:t>evconnlistener_new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event_base</a:t>
            </a:r>
            <a:r>
              <a:rPr lang="en-US" dirty="0"/>
              <a:t> *base, </a:t>
            </a:r>
            <a:r>
              <a:rPr lang="en-US" dirty="0" err="1"/>
              <a:t>evconnlistener_cb</a:t>
            </a:r>
            <a:r>
              <a:rPr lang="en-US" dirty="0"/>
              <a:t> </a:t>
            </a:r>
            <a:r>
              <a:rPr lang="en-US" dirty="0" err="1"/>
              <a:t>cb</a:t>
            </a:r>
            <a:r>
              <a:rPr lang="en-US" dirty="0"/>
              <a:t>, </a:t>
            </a:r>
            <a:r>
              <a:rPr lang="en-US" b="1" dirty="0"/>
              <a:t>void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, </a:t>
            </a:r>
            <a:r>
              <a:rPr lang="en-US" b="1" dirty="0"/>
              <a:t>unsigned</a:t>
            </a:r>
            <a:r>
              <a:rPr lang="en-US" dirty="0"/>
              <a:t> flags, </a:t>
            </a:r>
            <a:r>
              <a:rPr lang="en-US" b="1" dirty="0" err="1"/>
              <a:t>int</a:t>
            </a:r>
            <a:r>
              <a:rPr lang="en-US" dirty="0"/>
              <a:t> backlog, </a:t>
            </a:r>
            <a:r>
              <a:rPr lang="en-US" dirty="0" err="1"/>
              <a:t>evutil_socket_t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evconnlistener</a:t>
            </a:r>
            <a:r>
              <a:rPr lang="en-US" dirty="0"/>
              <a:t> *</a:t>
            </a:r>
            <a:r>
              <a:rPr lang="en-US" dirty="0" err="1"/>
              <a:t>evconnlistener_new_bind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event_base</a:t>
            </a:r>
            <a:r>
              <a:rPr lang="en-US" dirty="0"/>
              <a:t> *base, </a:t>
            </a:r>
            <a:r>
              <a:rPr lang="en-US" dirty="0" err="1"/>
              <a:t>evconnlistener_cb</a:t>
            </a:r>
            <a:r>
              <a:rPr lang="en-US" dirty="0"/>
              <a:t> </a:t>
            </a:r>
            <a:r>
              <a:rPr lang="en-US" dirty="0" err="1"/>
              <a:t>cb</a:t>
            </a:r>
            <a:r>
              <a:rPr lang="en-US" dirty="0"/>
              <a:t>, </a:t>
            </a:r>
            <a:r>
              <a:rPr lang="en-US" b="1" dirty="0"/>
              <a:t>void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, </a:t>
            </a:r>
            <a:r>
              <a:rPr lang="en-US" b="1" dirty="0"/>
              <a:t>unsigned</a:t>
            </a:r>
            <a:r>
              <a:rPr lang="en-US" dirty="0"/>
              <a:t> flags, </a:t>
            </a:r>
            <a:r>
              <a:rPr lang="en-US" b="1" dirty="0" err="1"/>
              <a:t>int</a:t>
            </a:r>
            <a:r>
              <a:rPr lang="en-US" dirty="0"/>
              <a:t> backlog, </a:t>
            </a:r>
            <a:r>
              <a:rPr lang="en-US" b="1" dirty="0" err="1"/>
              <a:t>const</a:t>
            </a:r>
            <a:r>
              <a:rPr lang="en-US" dirty="0"/>
              <a:t> 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sa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socklen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/>
              <a:t>evconnlistener_free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evconnlistener</a:t>
            </a:r>
            <a:r>
              <a:rPr lang="en-US" dirty="0"/>
              <a:t> *</a:t>
            </a:r>
            <a:r>
              <a:rPr lang="en-US" dirty="0" err="1"/>
              <a:t>lev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/>
          </a:p>
          <a:p>
            <a:r>
              <a:rPr lang="en-US" b="1" dirty="0" err="1"/>
              <a:t>typedef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(*</a:t>
            </a:r>
            <a:r>
              <a:rPr lang="en-US" dirty="0" err="1"/>
              <a:t>evconnlistener_cb</a:t>
            </a:r>
            <a:r>
              <a:rPr lang="en-US" dirty="0"/>
              <a:t>)(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evconnlistener</a:t>
            </a:r>
            <a:r>
              <a:rPr lang="en-US" dirty="0"/>
              <a:t> *listener, </a:t>
            </a:r>
            <a:r>
              <a:rPr lang="en-US" dirty="0" err="1"/>
              <a:t>evutil_socket_t</a:t>
            </a:r>
            <a:r>
              <a:rPr lang="en-US" dirty="0"/>
              <a:t> sock, 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, </a:t>
            </a:r>
            <a:r>
              <a:rPr lang="en-US" b="1" dirty="0"/>
              <a:t>void</a:t>
            </a:r>
            <a:r>
              <a:rPr lang="en-US" dirty="0"/>
              <a:t> *</a:t>
            </a:r>
            <a:r>
              <a:rPr lang="en-US" dirty="0" err="1" smtClean="0"/>
              <a:t>ptr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479779"/>
      </p:ext>
    </p:extLst>
  </p:cSld>
  <p:clrMapOvr>
    <a:masterClrMapping/>
  </p:clrMapOvr>
  <p:transition xmlns:p14="http://schemas.microsoft.com/office/powerpoint/2010/main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Self-study (</a:t>
            </a:r>
            <a:r>
              <a:rPr lang="en-US" dirty="0" err="1" smtClean="0"/>
              <a:t>libevent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2000" dirty="0">
                <a:hlinkClick r:id="rId2"/>
              </a:rPr>
              <a:t>http://www.wangafu.net/~nickm/libevent-book/</a:t>
            </a:r>
            <a:r>
              <a:rPr lang="en-US" sz="2000" dirty="0" smtClean="0">
                <a:hlinkClick r:id="rId2"/>
              </a:rPr>
              <a:t>TOC.html</a:t>
            </a:r>
            <a:endParaRPr lang="en-US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3182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4714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54</a:t>
            </a:fld>
            <a:endParaRPr lang="ru-RU" dirty="0"/>
          </a:p>
        </p:txBody>
      </p:sp>
      <p:sp>
        <p:nvSpPr>
          <p:cNvPr id="5" name="Восьмиугольник 4"/>
          <p:cNvSpPr/>
          <p:nvPr/>
        </p:nvSpPr>
        <p:spPr>
          <a:xfrm>
            <a:off x="3483963" y="2337507"/>
            <a:ext cx="2191526" cy="2191526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/>
                </a:solidFill>
              </a:rPr>
              <a:t>event_base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4" name="Капля 3"/>
          <p:cNvSpPr/>
          <p:nvPr/>
        </p:nvSpPr>
        <p:spPr>
          <a:xfrm>
            <a:off x="516976" y="2135224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6" name="Капля 5"/>
          <p:cNvSpPr/>
          <p:nvPr/>
        </p:nvSpPr>
        <p:spPr>
          <a:xfrm>
            <a:off x="512035" y="3063047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7" name="Капля 6"/>
          <p:cNvSpPr/>
          <p:nvPr/>
        </p:nvSpPr>
        <p:spPr>
          <a:xfrm>
            <a:off x="529573" y="3990870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0" name="Капля 9"/>
          <p:cNvSpPr/>
          <p:nvPr/>
        </p:nvSpPr>
        <p:spPr>
          <a:xfrm>
            <a:off x="524633" y="4918693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cxnSp>
        <p:nvCxnSpPr>
          <p:cNvPr id="12" name="Прямая со стрелкой 11"/>
          <p:cNvCxnSpPr>
            <a:stCxn id="4" idx="0"/>
            <a:endCxn id="5" idx="6"/>
          </p:cNvCxnSpPr>
          <p:nvPr/>
        </p:nvCxnSpPr>
        <p:spPr>
          <a:xfrm flipV="1">
            <a:off x="2034186" y="2337507"/>
            <a:ext cx="2091653" cy="254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0"/>
            <a:endCxn id="5" idx="5"/>
          </p:cNvCxnSpPr>
          <p:nvPr/>
        </p:nvCxnSpPr>
        <p:spPr>
          <a:xfrm flipV="1">
            <a:off x="2029245" y="2979383"/>
            <a:ext cx="1454718" cy="540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0"/>
            <a:endCxn id="5" idx="4"/>
          </p:cNvCxnSpPr>
          <p:nvPr/>
        </p:nvCxnSpPr>
        <p:spPr>
          <a:xfrm flipV="1">
            <a:off x="2046783" y="3887157"/>
            <a:ext cx="1437180" cy="560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0"/>
            <a:endCxn id="5" idx="3"/>
          </p:cNvCxnSpPr>
          <p:nvPr/>
        </p:nvCxnSpPr>
        <p:spPr>
          <a:xfrm flipV="1">
            <a:off x="2041843" y="4529033"/>
            <a:ext cx="2083996" cy="846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Ромб 7"/>
          <p:cNvSpPr/>
          <p:nvPr/>
        </p:nvSpPr>
        <p:spPr>
          <a:xfrm>
            <a:off x="5704990" y="1876750"/>
            <a:ext cx="3439010" cy="914400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6"/>
                </a:solidFill>
              </a:rPr>
              <a:t>event_callback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14" name="Ромб 13"/>
          <p:cNvSpPr/>
          <p:nvPr/>
        </p:nvSpPr>
        <p:spPr>
          <a:xfrm>
            <a:off x="5704990" y="4029517"/>
            <a:ext cx="3439010" cy="914400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6"/>
                </a:solidFill>
              </a:rPr>
              <a:t>event_callback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15" name="Прямая со стрелкой 14"/>
          <p:cNvCxnSpPr>
            <a:stCxn id="5" idx="0"/>
            <a:endCxn id="8" idx="2"/>
          </p:cNvCxnSpPr>
          <p:nvPr/>
        </p:nvCxnSpPr>
        <p:spPr>
          <a:xfrm flipV="1">
            <a:off x="5675489" y="2791150"/>
            <a:ext cx="1749006" cy="188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1"/>
            <a:endCxn id="14" idx="0"/>
          </p:cNvCxnSpPr>
          <p:nvPr/>
        </p:nvCxnSpPr>
        <p:spPr>
          <a:xfrm>
            <a:off x="5675489" y="3887157"/>
            <a:ext cx="1749006" cy="142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Дуга 17"/>
          <p:cNvSpPr/>
          <p:nvPr/>
        </p:nvSpPr>
        <p:spPr>
          <a:xfrm>
            <a:off x="3776168" y="2595924"/>
            <a:ext cx="1652072" cy="1652072"/>
          </a:xfrm>
          <a:prstGeom prst="arc">
            <a:avLst>
              <a:gd name="adj1" fmla="val 16200000"/>
              <a:gd name="adj2" fmla="val 10657837"/>
            </a:avLst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2926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55</a:t>
            </a:fld>
            <a:endParaRPr lang="ru-RU" dirty="0"/>
          </a:p>
        </p:txBody>
      </p:sp>
      <p:sp>
        <p:nvSpPr>
          <p:cNvPr id="5" name="Восьмиугольник 4"/>
          <p:cNvSpPr/>
          <p:nvPr/>
        </p:nvSpPr>
        <p:spPr>
          <a:xfrm>
            <a:off x="3483963" y="2337507"/>
            <a:ext cx="2191526" cy="2191526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/>
                </a:solidFill>
              </a:rPr>
              <a:t>ev_loop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4" name="Капля 3"/>
          <p:cNvSpPr/>
          <p:nvPr/>
        </p:nvSpPr>
        <p:spPr>
          <a:xfrm>
            <a:off x="516976" y="2135224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</a:rPr>
              <a:t>ev_io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6" name="Капля 5"/>
          <p:cNvSpPr/>
          <p:nvPr/>
        </p:nvSpPr>
        <p:spPr>
          <a:xfrm>
            <a:off x="512035" y="3063047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</a:rPr>
              <a:t>ev_io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7" name="Капля 6"/>
          <p:cNvSpPr/>
          <p:nvPr/>
        </p:nvSpPr>
        <p:spPr>
          <a:xfrm>
            <a:off x="529573" y="3990870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</a:rPr>
              <a:t>ev_io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0" name="Капля 9"/>
          <p:cNvSpPr/>
          <p:nvPr/>
        </p:nvSpPr>
        <p:spPr>
          <a:xfrm>
            <a:off x="524633" y="4918693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3"/>
                </a:solidFill>
              </a:rPr>
              <a:t>ev_io</a:t>
            </a:r>
            <a:endParaRPr lang="ru-RU" dirty="0">
              <a:solidFill>
                <a:schemeClr val="accent3"/>
              </a:solidFill>
            </a:endParaRPr>
          </a:p>
        </p:txBody>
      </p:sp>
      <p:cxnSp>
        <p:nvCxnSpPr>
          <p:cNvPr id="12" name="Прямая со стрелкой 11"/>
          <p:cNvCxnSpPr>
            <a:stCxn id="4" idx="0"/>
            <a:endCxn id="5" idx="6"/>
          </p:cNvCxnSpPr>
          <p:nvPr/>
        </p:nvCxnSpPr>
        <p:spPr>
          <a:xfrm flipV="1">
            <a:off x="2034186" y="2337507"/>
            <a:ext cx="2091653" cy="254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0"/>
            <a:endCxn id="5" idx="5"/>
          </p:cNvCxnSpPr>
          <p:nvPr/>
        </p:nvCxnSpPr>
        <p:spPr>
          <a:xfrm flipV="1">
            <a:off x="2029245" y="2979383"/>
            <a:ext cx="1454718" cy="540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0"/>
            <a:endCxn id="5" idx="4"/>
          </p:cNvCxnSpPr>
          <p:nvPr/>
        </p:nvCxnSpPr>
        <p:spPr>
          <a:xfrm flipV="1">
            <a:off x="2046783" y="3887157"/>
            <a:ext cx="1437180" cy="560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0"/>
            <a:endCxn id="5" idx="3"/>
          </p:cNvCxnSpPr>
          <p:nvPr/>
        </p:nvCxnSpPr>
        <p:spPr>
          <a:xfrm flipV="1">
            <a:off x="2041843" y="4529033"/>
            <a:ext cx="2083996" cy="846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Ромб 7"/>
          <p:cNvSpPr/>
          <p:nvPr/>
        </p:nvSpPr>
        <p:spPr>
          <a:xfrm>
            <a:off x="5704990" y="1876750"/>
            <a:ext cx="3439010" cy="914400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callback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14" name="Ромб 13"/>
          <p:cNvSpPr/>
          <p:nvPr/>
        </p:nvSpPr>
        <p:spPr>
          <a:xfrm>
            <a:off x="5704990" y="4029517"/>
            <a:ext cx="3439010" cy="914400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callback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15" name="Прямая со стрелкой 14"/>
          <p:cNvCxnSpPr>
            <a:stCxn id="5" idx="0"/>
            <a:endCxn id="8" idx="2"/>
          </p:cNvCxnSpPr>
          <p:nvPr/>
        </p:nvCxnSpPr>
        <p:spPr>
          <a:xfrm flipV="1">
            <a:off x="5675489" y="2791150"/>
            <a:ext cx="1749006" cy="188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1"/>
            <a:endCxn id="14" idx="0"/>
          </p:cNvCxnSpPr>
          <p:nvPr/>
        </p:nvCxnSpPr>
        <p:spPr>
          <a:xfrm>
            <a:off x="5675489" y="3887157"/>
            <a:ext cx="1749006" cy="142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Дуга 17"/>
          <p:cNvSpPr/>
          <p:nvPr/>
        </p:nvSpPr>
        <p:spPr>
          <a:xfrm>
            <a:off x="3776168" y="2595924"/>
            <a:ext cx="1652072" cy="1652072"/>
          </a:xfrm>
          <a:prstGeom prst="arc">
            <a:avLst>
              <a:gd name="adj1" fmla="val 16200000"/>
              <a:gd name="adj2" fmla="val 10657837"/>
            </a:avLst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7223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dirty="0" err="1"/>
              <a:t>ev_loop</a:t>
            </a:r>
            <a:r>
              <a:rPr lang="en-US" dirty="0"/>
              <a:t> *</a:t>
            </a:r>
            <a:r>
              <a:rPr lang="en-US" dirty="0" err="1"/>
              <a:t>ev_default_loop</a:t>
            </a:r>
            <a:r>
              <a:rPr lang="en-US" dirty="0"/>
              <a:t> (</a:t>
            </a:r>
            <a:r>
              <a:rPr lang="en-US" b="1" dirty="0"/>
              <a:t>unsigned </a:t>
            </a:r>
            <a:r>
              <a:rPr lang="en-US" b="1" dirty="0" err="1"/>
              <a:t>int</a:t>
            </a:r>
            <a:r>
              <a:rPr lang="en-US" dirty="0"/>
              <a:t> flags</a:t>
            </a:r>
            <a:r>
              <a:rPr lang="en-US" dirty="0" smtClean="0"/>
              <a:t>);</a:t>
            </a:r>
          </a:p>
          <a:p>
            <a:r>
              <a:rPr lang="en-US" b="1" dirty="0" err="1"/>
              <a:t>ev_default_destroy</a:t>
            </a:r>
            <a:r>
              <a:rPr lang="en-US" b="1" dirty="0"/>
              <a:t> (</a:t>
            </a:r>
            <a:r>
              <a:rPr lang="en-US" b="1" dirty="0" smtClean="0"/>
              <a:t>)</a:t>
            </a:r>
          </a:p>
          <a:p>
            <a:r>
              <a:rPr lang="en-US" b="1" dirty="0" err="1"/>
              <a:t>ev_default_fork</a:t>
            </a:r>
            <a:r>
              <a:rPr lang="en-US" b="1" dirty="0"/>
              <a:t> ()</a:t>
            </a:r>
            <a:endParaRPr lang="en-US" b="1" dirty="0" smtClean="0"/>
          </a:p>
          <a:p>
            <a:endParaRPr lang="en-US" dirty="0"/>
          </a:p>
          <a:p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ev_loop</a:t>
            </a:r>
            <a:r>
              <a:rPr lang="en-US" b="1" dirty="0"/>
              <a:t> *</a:t>
            </a:r>
            <a:r>
              <a:rPr lang="en-US" b="1" dirty="0" err="1"/>
              <a:t>ev_loop_new</a:t>
            </a:r>
            <a:r>
              <a:rPr lang="en-US" b="1" dirty="0"/>
              <a:t> (unsigned </a:t>
            </a:r>
            <a:r>
              <a:rPr lang="en-US" b="1" dirty="0" err="1"/>
              <a:t>int</a:t>
            </a:r>
            <a:r>
              <a:rPr lang="en-US" b="1" dirty="0"/>
              <a:t> flags</a:t>
            </a:r>
            <a:r>
              <a:rPr lang="en-US" b="1" dirty="0" smtClean="0"/>
              <a:t>)</a:t>
            </a:r>
          </a:p>
          <a:p>
            <a:r>
              <a:rPr lang="en-US" b="1" dirty="0" err="1"/>
              <a:t>ev_loop_destroy</a:t>
            </a:r>
            <a:r>
              <a:rPr lang="en-US" b="1" dirty="0"/>
              <a:t> (loop</a:t>
            </a:r>
            <a:r>
              <a:rPr lang="en-US" b="1" dirty="0" smtClean="0"/>
              <a:t>)</a:t>
            </a:r>
          </a:p>
          <a:p>
            <a:r>
              <a:rPr lang="en-US" b="1" dirty="0" err="1"/>
              <a:t>ev_loop_fork</a:t>
            </a:r>
            <a:r>
              <a:rPr lang="en-US" b="1" dirty="0"/>
              <a:t> (loop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ev_is_default_loop</a:t>
            </a:r>
            <a:r>
              <a:rPr lang="en-US" b="1" dirty="0"/>
              <a:t> (loop</a:t>
            </a:r>
            <a:r>
              <a:rPr lang="en-US" b="1" dirty="0" smtClean="0"/>
              <a:t>)</a:t>
            </a:r>
          </a:p>
          <a:p>
            <a:r>
              <a:rPr lang="en-US" b="1" dirty="0"/>
              <a:t>unsigned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ev_loop_count</a:t>
            </a:r>
            <a:r>
              <a:rPr lang="en-US" b="1" dirty="0"/>
              <a:t> (loop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b="1" dirty="0" err="1"/>
              <a:t>ev_loop</a:t>
            </a:r>
            <a:r>
              <a:rPr lang="en-US" b="1" dirty="0"/>
              <a:t> (loop, </a:t>
            </a:r>
            <a:r>
              <a:rPr lang="en-US" b="1" dirty="0" err="1"/>
              <a:t>int</a:t>
            </a:r>
            <a:r>
              <a:rPr lang="en-US" b="1" dirty="0"/>
              <a:t> flags</a:t>
            </a:r>
            <a:r>
              <a:rPr lang="en-US" b="1" dirty="0" smtClean="0"/>
              <a:t>)</a:t>
            </a:r>
          </a:p>
          <a:p>
            <a:r>
              <a:rPr lang="en-US" b="1" dirty="0" err="1"/>
              <a:t>ev_unloop</a:t>
            </a:r>
            <a:r>
              <a:rPr lang="en-US" b="1" dirty="0"/>
              <a:t> (loop, how)</a:t>
            </a:r>
            <a:endParaRPr lang="en-US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260753"/>
      </p:ext>
    </p:extLst>
  </p:cSld>
  <p:clrMapOvr>
    <a:masterClrMapping/>
  </p:clrMapOvr>
  <p:transition xmlns:p14="http://schemas.microsoft.com/office/powerpoint/2010/main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Anatomy of a watcher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 smtClean="0"/>
              <a:t>my_cb</a:t>
            </a:r>
            <a:r>
              <a:rPr lang="en-US" dirty="0" smtClean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ev_loop</a:t>
            </a:r>
            <a:r>
              <a:rPr lang="en-US" dirty="0"/>
              <a:t> *loop, 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ev_io</a:t>
            </a:r>
            <a:r>
              <a:rPr lang="en-US" dirty="0"/>
              <a:t> *w,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revents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err="1" smtClean="0"/>
              <a:t>ev_io_stop</a:t>
            </a:r>
            <a:r>
              <a:rPr lang="en-US" dirty="0" smtClean="0"/>
              <a:t>(</a:t>
            </a:r>
            <a:r>
              <a:rPr lang="en-US" dirty="0"/>
              <a:t>w)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err="1" smtClean="0"/>
              <a:t>ev_unloop</a:t>
            </a:r>
            <a:r>
              <a:rPr lang="ru-RU" dirty="0"/>
              <a:t>(</a:t>
            </a:r>
            <a:r>
              <a:rPr lang="en-US" dirty="0" smtClean="0"/>
              <a:t>loop</a:t>
            </a:r>
            <a:r>
              <a:rPr lang="en-US" dirty="0"/>
              <a:t>, EVUNLOOP_ALL)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ru-RU" dirty="0"/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ev_loop</a:t>
            </a:r>
            <a:r>
              <a:rPr lang="en-US" dirty="0"/>
              <a:t> *loop = </a:t>
            </a:r>
            <a:r>
              <a:rPr lang="en-US" dirty="0" err="1" smtClean="0"/>
              <a:t>ev_default_loop</a:t>
            </a:r>
            <a:r>
              <a:rPr lang="en-US" dirty="0" smtClean="0"/>
              <a:t>(</a:t>
            </a:r>
            <a:r>
              <a:rPr lang="en-US" dirty="0"/>
              <a:t>0)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ev_io</a:t>
            </a:r>
            <a:r>
              <a:rPr lang="en-US" dirty="0"/>
              <a:t> </a:t>
            </a:r>
            <a:r>
              <a:rPr lang="en-US" dirty="0" err="1"/>
              <a:t>stdin_watcher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ev_init</a:t>
            </a:r>
            <a:r>
              <a:rPr lang="en-US" dirty="0" smtClean="0"/>
              <a:t>(</a:t>
            </a:r>
            <a:r>
              <a:rPr lang="en-US" dirty="0"/>
              <a:t>&amp;</a:t>
            </a:r>
            <a:r>
              <a:rPr lang="en-US" dirty="0" err="1"/>
              <a:t>stdin_watcher</a:t>
            </a:r>
            <a:r>
              <a:rPr lang="en-US" dirty="0"/>
              <a:t>, </a:t>
            </a:r>
            <a:r>
              <a:rPr lang="en-US" dirty="0" err="1"/>
              <a:t>my_cb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ev_io_set</a:t>
            </a:r>
            <a:r>
              <a:rPr lang="en-US" dirty="0" smtClean="0"/>
              <a:t>(</a:t>
            </a:r>
            <a:r>
              <a:rPr lang="en-US" dirty="0"/>
              <a:t>&amp;</a:t>
            </a:r>
            <a:r>
              <a:rPr lang="en-US" dirty="0" err="1"/>
              <a:t>stdin_watcher</a:t>
            </a:r>
            <a:r>
              <a:rPr lang="en-US" dirty="0"/>
              <a:t>, STDIN_FILENO, EV_READ)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ev_io_start</a:t>
            </a:r>
            <a:r>
              <a:rPr lang="en-US" dirty="0" smtClean="0"/>
              <a:t>(</a:t>
            </a:r>
            <a:r>
              <a:rPr lang="en-US" dirty="0"/>
              <a:t>loop, &amp;</a:t>
            </a:r>
            <a:r>
              <a:rPr lang="en-US" dirty="0" err="1"/>
              <a:t>stdin_watcher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ev_loop</a:t>
            </a:r>
            <a:r>
              <a:rPr lang="en-US" dirty="0" smtClean="0"/>
              <a:t>(</a:t>
            </a:r>
            <a:r>
              <a:rPr lang="en-US" dirty="0"/>
              <a:t>loop, 0);</a:t>
            </a:r>
            <a:endParaRPr lang="en-US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7646061"/>
      </p:ext>
    </p:extLst>
  </p:cSld>
  <p:clrMapOvr>
    <a:masterClrMapping/>
  </p:clrMapOvr>
  <p:transition xmlns:p14="http://schemas.microsoft.com/office/powerpoint/2010/main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Anatomy of a watcher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 smtClean="0"/>
              <a:t>my_cb</a:t>
            </a:r>
            <a:r>
              <a:rPr lang="en-US" dirty="0" smtClean="0"/>
              <a:t>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ev_loop</a:t>
            </a:r>
            <a:r>
              <a:rPr lang="en-US" dirty="0"/>
              <a:t> *loop, 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ev_</a:t>
            </a:r>
            <a:r>
              <a:rPr lang="en-US" dirty="0" err="1">
                <a:solidFill>
                  <a:srgbClr val="FF0000"/>
                </a:solidFill>
              </a:rPr>
              <a:t>io</a:t>
            </a:r>
            <a:r>
              <a:rPr lang="en-US" dirty="0"/>
              <a:t> *w,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revents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err="1" smtClean="0"/>
              <a:t>ev_</a:t>
            </a:r>
            <a:r>
              <a:rPr lang="en-US" dirty="0" err="1" smtClean="0">
                <a:solidFill>
                  <a:srgbClr val="FF0000"/>
                </a:solidFill>
              </a:rPr>
              <a:t>io</a:t>
            </a:r>
            <a:r>
              <a:rPr lang="en-US" dirty="0" err="1" smtClean="0"/>
              <a:t>_stop</a:t>
            </a:r>
            <a:r>
              <a:rPr lang="en-US" dirty="0" smtClean="0"/>
              <a:t>(</a:t>
            </a:r>
            <a:r>
              <a:rPr lang="en-US" dirty="0"/>
              <a:t>w)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err="1" smtClean="0"/>
              <a:t>ev_unloop</a:t>
            </a:r>
            <a:r>
              <a:rPr lang="ru-RU" dirty="0"/>
              <a:t>(</a:t>
            </a:r>
            <a:r>
              <a:rPr lang="en-US" dirty="0" smtClean="0"/>
              <a:t>loop</a:t>
            </a:r>
            <a:r>
              <a:rPr lang="en-US" dirty="0"/>
              <a:t>, EVUNLOOP_ALL)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ru-RU" dirty="0"/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ev_loop</a:t>
            </a:r>
            <a:r>
              <a:rPr lang="en-US" dirty="0"/>
              <a:t> *loop = </a:t>
            </a:r>
            <a:r>
              <a:rPr lang="en-US" dirty="0" err="1" smtClean="0"/>
              <a:t>ev_default_loop</a:t>
            </a:r>
            <a:r>
              <a:rPr lang="en-US" dirty="0" smtClean="0"/>
              <a:t>(</a:t>
            </a:r>
            <a:r>
              <a:rPr lang="en-US" dirty="0"/>
              <a:t>0)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ev_</a:t>
            </a:r>
            <a:r>
              <a:rPr lang="en-US" dirty="0" err="1">
                <a:solidFill>
                  <a:srgbClr val="FF0000"/>
                </a:solidFill>
              </a:rPr>
              <a:t>io</a:t>
            </a:r>
            <a:r>
              <a:rPr lang="en-US" dirty="0"/>
              <a:t> </a:t>
            </a:r>
            <a:r>
              <a:rPr lang="en-US" dirty="0" err="1"/>
              <a:t>stdin_watcher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ev_init</a:t>
            </a:r>
            <a:r>
              <a:rPr lang="en-US" dirty="0" smtClean="0"/>
              <a:t>(</a:t>
            </a:r>
            <a:r>
              <a:rPr lang="en-US" dirty="0"/>
              <a:t>&amp;</a:t>
            </a:r>
            <a:r>
              <a:rPr lang="en-US" dirty="0" err="1"/>
              <a:t>stdin_watcher</a:t>
            </a:r>
            <a:r>
              <a:rPr lang="en-US" dirty="0"/>
              <a:t>, </a:t>
            </a:r>
            <a:r>
              <a:rPr lang="en-US" dirty="0" err="1"/>
              <a:t>my_cb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ev_</a:t>
            </a:r>
            <a:r>
              <a:rPr lang="en-US" dirty="0" err="1" smtClean="0">
                <a:solidFill>
                  <a:srgbClr val="FF0000"/>
                </a:solidFill>
              </a:rPr>
              <a:t>io</a:t>
            </a:r>
            <a:r>
              <a:rPr lang="en-US" dirty="0" err="1" smtClean="0"/>
              <a:t>_set</a:t>
            </a:r>
            <a:r>
              <a:rPr lang="en-US" dirty="0" smtClean="0"/>
              <a:t>(</a:t>
            </a:r>
            <a:r>
              <a:rPr lang="en-US" dirty="0"/>
              <a:t>&amp;</a:t>
            </a:r>
            <a:r>
              <a:rPr lang="en-US" dirty="0" err="1"/>
              <a:t>stdin_watcher</a:t>
            </a:r>
            <a:r>
              <a:rPr lang="en-US" dirty="0"/>
              <a:t>, STDIN_FILENO, EV_READ)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ev_</a:t>
            </a:r>
            <a:r>
              <a:rPr lang="en-US" dirty="0" err="1" smtClean="0">
                <a:solidFill>
                  <a:srgbClr val="FF0000"/>
                </a:solidFill>
              </a:rPr>
              <a:t>io</a:t>
            </a:r>
            <a:r>
              <a:rPr lang="en-US" dirty="0" err="1" smtClean="0"/>
              <a:t>_start</a:t>
            </a:r>
            <a:r>
              <a:rPr lang="en-US" dirty="0" smtClean="0"/>
              <a:t>(</a:t>
            </a:r>
            <a:r>
              <a:rPr lang="en-US" dirty="0"/>
              <a:t>loop, &amp;</a:t>
            </a:r>
            <a:r>
              <a:rPr lang="en-US" dirty="0" err="1"/>
              <a:t>stdin_watcher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ev_loop</a:t>
            </a:r>
            <a:r>
              <a:rPr lang="en-US" dirty="0" smtClean="0"/>
              <a:t>(</a:t>
            </a:r>
            <a:r>
              <a:rPr lang="en-US" dirty="0"/>
              <a:t>loop, 0);</a:t>
            </a:r>
            <a:endParaRPr lang="en-US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865198"/>
      </p:ext>
    </p:extLst>
  </p:cSld>
  <p:clrMapOvr>
    <a:masterClrMapping/>
  </p:clrMapOvr>
  <p:transition xmlns:p14="http://schemas.microsoft.com/office/powerpoint/2010/main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ASSOCIATING CUSTOM DATA WITH A WATCHER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my_io</a:t>
            </a:r>
            <a:endParaRPr lang="ru-RU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ev_io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otherfd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somedata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whatever *</a:t>
            </a:r>
            <a:r>
              <a:rPr lang="en-US" dirty="0" err="1"/>
              <a:t>mostinteresting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486710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libevent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Восьмиугольник 4"/>
          <p:cNvSpPr/>
          <p:nvPr/>
        </p:nvSpPr>
        <p:spPr>
          <a:xfrm>
            <a:off x="3483963" y="2337507"/>
            <a:ext cx="2191526" cy="2191526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/>
                </a:solidFill>
              </a:rPr>
              <a:t>event_base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4" name="Капля 3"/>
          <p:cNvSpPr/>
          <p:nvPr/>
        </p:nvSpPr>
        <p:spPr>
          <a:xfrm>
            <a:off x="516976" y="2135224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6" name="Капля 5"/>
          <p:cNvSpPr/>
          <p:nvPr/>
        </p:nvSpPr>
        <p:spPr>
          <a:xfrm>
            <a:off x="512035" y="3063047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7" name="Капля 6"/>
          <p:cNvSpPr/>
          <p:nvPr/>
        </p:nvSpPr>
        <p:spPr>
          <a:xfrm>
            <a:off x="529573" y="3990870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9" name="Капля 8"/>
          <p:cNvSpPr/>
          <p:nvPr/>
        </p:nvSpPr>
        <p:spPr>
          <a:xfrm>
            <a:off x="524633" y="4918693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593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ASSOCIATING CUSTOM DATA WITH A WATCHER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my_io</a:t>
            </a:r>
            <a:endParaRPr lang="ru-RU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ev_io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otherfd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somedata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whatever *</a:t>
            </a:r>
            <a:r>
              <a:rPr lang="en-US" dirty="0" err="1"/>
              <a:t>mostinteresting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}</a:t>
            </a:r>
          </a:p>
          <a:p>
            <a:endParaRPr lang="ru-RU" b="1" dirty="0"/>
          </a:p>
          <a:p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my_cb</a:t>
            </a:r>
            <a:r>
              <a:rPr lang="en-US" dirty="0"/>
              <a:t> 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ev_loop</a:t>
            </a:r>
            <a:r>
              <a:rPr lang="en-US" dirty="0"/>
              <a:t> *loop, 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ev_io</a:t>
            </a:r>
            <a:r>
              <a:rPr lang="en-US" dirty="0"/>
              <a:t> *w_,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revents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my_io</a:t>
            </a:r>
            <a:r>
              <a:rPr lang="en-US" dirty="0"/>
              <a:t> *w = 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my_io</a:t>
            </a:r>
            <a:r>
              <a:rPr lang="en-US" dirty="0"/>
              <a:t> *)w_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2"/>
                </a:solidFill>
              </a:rPr>
              <a:t>/* ... */</a:t>
            </a:r>
          </a:p>
          <a:p>
            <a:r>
              <a:rPr lang="en-US" dirty="0" smtClean="0"/>
              <a:t>}</a:t>
            </a:r>
            <a:endParaRPr lang="en-US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153196"/>
      </p:ext>
    </p:extLst>
  </p:cSld>
  <p:clrMapOvr>
    <a:masterClrMapping/>
  </p:clrMapOvr>
  <p:transition xmlns:p14="http://schemas.microsoft.com/office/powerpoint/2010/main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ASSOCIATING CUSTOM DATA WITH A WATCHER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my_biggy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some_data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ev_timer</a:t>
            </a:r>
            <a:r>
              <a:rPr lang="en-US" dirty="0" smtClean="0"/>
              <a:t> </a:t>
            </a:r>
            <a:r>
              <a:rPr lang="en-US" dirty="0"/>
              <a:t>t1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ev_timer</a:t>
            </a:r>
            <a:r>
              <a:rPr lang="en-US" dirty="0" smtClean="0"/>
              <a:t> </a:t>
            </a:r>
            <a:r>
              <a:rPr lang="en-US" dirty="0"/>
              <a:t>t2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5486233"/>
      </p:ext>
    </p:extLst>
  </p:cSld>
  <p:clrMapOvr>
    <a:masterClrMapping/>
  </p:clrMapOvr>
  <p:transition xmlns:p14="http://schemas.microsoft.com/office/powerpoint/2010/main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ASSOCIATING CUSTOM DATA WITH A WATCHER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my_biggy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some_data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ev_timer</a:t>
            </a:r>
            <a:r>
              <a:rPr lang="en-US" dirty="0" smtClean="0"/>
              <a:t> </a:t>
            </a:r>
            <a:r>
              <a:rPr lang="en-US" dirty="0"/>
              <a:t>t1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ev_timer</a:t>
            </a:r>
            <a:r>
              <a:rPr lang="en-US" dirty="0" smtClean="0"/>
              <a:t> </a:t>
            </a:r>
            <a:r>
              <a:rPr lang="en-US" dirty="0"/>
              <a:t>t2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b="1" dirty="0"/>
          </a:p>
          <a:p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/>
              <a:t>void</a:t>
            </a:r>
            <a:r>
              <a:rPr lang="en-US" dirty="0"/>
              <a:t> t1_cb (EV_P_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ev_timer</a:t>
            </a:r>
            <a:r>
              <a:rPr lang="en-US" dirty="0"/>
              <a:t> *w,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revents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my_biggy</a:t>
            </a:r>
            <a:r>
              <a:rPr lang="en-US" dirty="0"/>
              <a:t> big = 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my_biggy</a:t>
            </a:r>
            <a:r>
              <a:rPr lang="en-US" dirty="0"/>
              <a:t> * (((</a:t>
            </a:r>
            <a:r>
              <a:rPr lang="en-US" b="1" dirty="0"/>
              <a:t>char</a:t>
            </a:r>
            <a:r>
              <a:rPr lang="en-US" dirty="0"/>
              <a:t> *)w) - </a:t>
            </a:r>
            <a:r>
              <a:rPr lang="en-US" b="1" dirty="0" err="1"/>
              <a:t>offsetof</a:t>
            </a:r>
            <a:r>
              <a:rPr lang="en-US" dirty="0"/>
              <a:t> 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my_biggy</a:t>
            </a:r>
            <a:r>
              <a:rPr lang="en-US" dirty="0"/>
              <a:t>, t1))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/>
              <a:t>void</a:t>
            </a:r>
            <a:r>
              <a:rPr lang="en-US" dirty="0"/>
              <a:t> t2_cb (EV_P_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ev_timer</a:t>
            </a:r>
            <a:r>
              <a:rPr lang="en-US" dirty="0"/>
              <a:t> *w,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revents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my_biggy</a:t>
            </a:r>
            <a:r>
              <a:rPr lang="en-US" dirty="0"/>
              <a:t> big = 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my_biggy</a:t>
            </a:r>
            <a:r>
              <a:rPr lang="en-US" dirty="0"/>
              <a:t> * (((</a:t>
            </a:r>
            <a:r>
              <a:rPr lang="en-US" b="1" dirty="0"/>
              <a:t>char</a:t>
            </a:r>
            <a:r>
              <a:rPr lang="en-US" dirty="0"/>
              <a:t> *)w) - </a:t>
            </a:r>
            <a:r>
              <a:rPr lang="en-US" b="1" dirty="0" err="1"/>
              <a:t>offsetof</a:t>
            </a:r>
            <a:r>
              <a:rPr lang="en-US" dirty="0"/>
              <a:t> (</a:t>
            </a:r>
            <a:r>
              <a:rPr lang="en-US" b="1" dirty="0" err="1"/>
              <a:t>struct</a:t>
            </a:r>
            <a:r>
              <a:rPr lang="en-US" dirty="0"/>
              <a:t> </a:t>
            </a:r>
            <a:r>
              <a:rPr lang="en-US" dirty="0" err="1"/>
              <a:t>my_biggy</a:t>
            </a:r>
            <a:r>
              <a:rPr lang="en-US" dirty="0"/>
              <a:t>, t2))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0720134"/>
      </p:ext>
    </p:extLst>
  </p:cSld>
  <p:clrMapOvr>
    <a:masterClrMapping/>
  </p:clrMapOvr>
  <p:transition xmlns:p14="http://schemas.microsoft.com/office/powerpoint/2010/main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ev_io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static void </a:t>
            </a:r>
            <a:r>
              <a:rPr lang="en-US" dirty="0" err="1"/>
              <a:t>stdin_readable_cb</a:t>
            </a:r>
            <a:r>
              <a:rPr lang="en-US" dirty="0"/>
              <a:t>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ev_loop</a:t>
            </a:r>
            <a:r>
              <a:rPr lang="en-US" dirty="0"/>
              <a:t> *loop,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ev_io</a:t>
            </a:r>
            <a:r>
              <a:rPr lang="en-US" dirty="0"/>
              <a:t> *w,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revents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err="1" smtClean="0"/>
              <a:t>ev_io_stop</a:t>
            </a:r>
            <a:r>
              <a:rPr lang="en-US" dirty="0" smtClean="0"/>
              <a:t> </a:t>
            </a:r>
            <a:r>
              <a:rPr lang="en-US" dirty="0"/>
              <a:t>(loop, w)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ru-RU" dirty="0" smtClean="0"/>
              <a:t>// </a:t>
            </a:r>
            <a:r>
              <a:rPr lang="en-US" dirty="0" smtClean="0"/>
              <a:t>.</a:t>
            </a:r>
            <a:r>
              <a:rPr lang="en-US" dirty="0"/>
              <a:t>. read from </a:t>
            </a:r>
            <a:r>
              <a:rPr lang="en-US" dirty="0" err="1"/>
              <a:t>stdin</a:t>
            </a:r>
            <a:r>
              <a:rPr lang="en-US" dirty="0"/>
              <a:t> here (or from w-&gt;</a:t>
            </a:r>
            <a:r>
              <a:rPr lang="en-US" dirty="0" err="1"/>
              <a:t>fd</a:t>
            </a:r>
            <a:r>
              <a:rPr lang="en-US" dirty="0"/>
              <a:t>) and </a:t>
            </a:r>
            <a:r>
              <a:rPr lang="en-US" dirty="0" err="1"/>
              <a:t>haqndle</a:t>
            </a:r>
            <a:r>
              <a:rPr lang="en-US" dirty="0"/>
              <a:t> any I/O </a:t>
            </a:r>
            <a:r>
              <a:rPr lang="en-US" dirty="0" smtClean="0"/>
              <a:t>errors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// </a:t>
            </a:r>
            <a:r>
              <a:rPr lang="en-US" dirty="0" smtClean="0"/>
              <a:t>...</a:t>
            </a:r>
            <a:endParaRPr lang="ru-RU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ev_loop</a:t>
            </a:r>
            <a:r>
              <a:rPr lang="en-US" dirty="0"/>
              <a:t> *loop = </a:t>
            </a:r>
            <a:r>
              <a:rPr lang="en-US" dirty="0" err="1"/>
              <a:t>ev_default_init</a:t>
            </a:r>
            <a:r>
              <a:rPr lang="en-US" dirty="0"/>
              <a:t> (0)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ev_io</a:t>
            </a:r>
            <a:r>
              <a:rPr lang="en-US" dirty="0"/>
              <a:t> </a:t>
            </a:r>
            <a:r>
              <a:rPr lang="en-US" dirty="0" err="1"/>
              <a:t>stdin_readable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ev_io_init</a:t>
            </a:r>
            <a:r>
              <a:rPr lang="en-US" dirty="0" smtClean="0"/>
              <a:t> </a:t>
            </a:r>
            <a:r>
              <a:rPr lang="en-US" dirty="0"/>
              <a:t>(&amp;</a:t>
            </a:r>
            <a:r>
              <a:rPr lang="en-US" dirty="0" err="1"/>
              <a:t>stdin_readable</a:t>
            </a:r>
            <a:r>
              <a:rPr lang="en-US" dirty="0"/>
              <a:t>, </a:t>
            </a:r>
            <a:r>
              <a:rPr lang="en-US" dirty="0" err="1"/>
              <a:t>stdin_readable_cb</a:t>
            </a:r>
            <a:r>
              <a:rPr lang="en-US" dirty="0"/>
              <a:t>, STDIN_FILENO, EV_READ)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ev_io_start</a:t>
            </a:r>
            <a:r>
              <a:rPr lang="en-US" dirty="0" smtClean="0"/>
              <a:t> </a:t>
            </a:r>
            <a:r>
              <a:rPr lang="en-US" dirty="0"/>
              <a:t>(loop, &amp;</a:t>
            </a:r>
            <a:r>
              <a:rPr lang="en-US" dirty="0" err="1"/>
              <a:t>stdin_readable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ev_loop</a:t>
            </a:r>
            <a:r>
              <a:rPr lang="en-US" dirty="0" smtClean="0"/>
              <a:t> </a:t>
            </a:r>
            <a:r>
              <a:rPr lang="en-US" dirty="0"/>
              <a:t>(loop, 0);</a:t>
            </a:r>
            <a:endParaRPr lang="en-US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218163"/>
      </p:ext>
    </p:extLst>
  </p:cSld>
  <p:clrMapOvr>
    <a:masterClrMapping/>
  </p:clrMapOvr>
  <p:transition xmlns:p14="http://schemas.microsoft.com/office/powerpoint/2010/main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ev_timer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static void </a:t>
            </a:r>
            <a:r>
              <a:rPr lang="en-US" dirty="0" err="1"/>
              <a:t>one_minute_cb</a:t>
            </a:r>
            <a:r>
              <a:rPr lang="en-US" dirty="0"/>
              <a:t>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ev_loop</a:t>
            </a:r>
            <a:r>
              <a:rPr lang="en-US" dirty="0"/>
              <a:t> *loop,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ev_timer</a:t>
            </a:r>
            <a:r>
              <a:rPr lang="en-US" dirty="0"/>
              <a:t> *w,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revents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.</a:t>
            </a:r>
            <a:r>
              <a:rPr lang="en-US" dirty="0"/>
              <a:t>. one minute over, w is actually stopped right </a:t>
            </a:r>
            <a:r>
              <a:rPr lang="en-US" dirty="0" smtClean="0"/>
              <a:t>here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ru-RU" dirty="0"/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ev_timer</a:t>
            </a:r>
            <a:r>
              <a:rPr lang="en-US" dirty="0"/>
              <a:t> </a:t>
            </a:r>
            <a:r>
              <a:rPr lang="en-US" dirty="0" err="1"/>
              <a:t>mytimer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ev_timer_init</a:t>
            </a:r>
            <a:r>
              <a:rPr lang="en-US" dirty="0" smtClean="0"/>
              <a:t> </a:t>
            </a:r>
            <a:r>
              <a:rPr lang="en-US" dirty="0"/>
              <a:t>(&amp;</a:t>
            </a:r>
            <a:r>
              <a:rPr lang="en-US" dirty="0" err="1"/>
              <a:t>mytimer</a:t>
            </a:r>
            <a:r>
              <a:rPr lang="en-US" dirty="0"/>
              <a:t>, </a:t>
            </a:r>
            <a:r>
              <a:rPr lang="en-US" dirty="0" err="1"/>
              <a:t>one_minute_cb</a:t>
            </a:r>
            <a:r>
              <a:rPr lang="en-US" dirty="0"/>
              <a:t>, 60., 0.)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ev_timer_start</a:t>
            </a:r>
            <a:r>
              <a:rPr lang="en-US" dirty="0" smtClean="0"/>
              <a:t> </a:t>
            </a:r>
            <a:r>
              <a:rPr lang="en-US" dirty="0"/>
              <a:t>(loop, &amp;</a:t>
            </a:r>
            <a:r>
              <a:rPr lang="en-US" dirty="0" err="1"/>
              <a:t>mytimer</a:t>
            </a:r>
            <a:r>
              <a:rPr lang="en-US" dirty="0"/>
              <a:t>);</a:t>
            </a:r>
            <a:endParaRPr lang="en-US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9856667"/>
      </p:ext>
    </p:extLst>
  </p:cSld>
  <p:clrMapOvr>
    <a:masterClrMapping/>
  </p:clrMapOvr>
  <p:transition xmlns:p14="http://schemas.microsoft.com/office/powerpoint/2010/main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ev_timer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static void </a:t>
            </a:r>
            <a:r>
              <a:rPr lang="en-US" dirty="0" err="1"/>
              <a:t>timeout_cb</a:t>
            </a:r>
            <a:r>
              <a:rPr lang="en-US" dirty="0"/>
              <a:t>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ev_loop</a:t>
            </a:r>
            <a:r>
              <a:rPr lang="en-US" dirty="0"/>
              <a:t> *loop,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ev_timer</a:t>
            </a:r>
            <a:r>
              <a:rPr lang="en-US" dirty="0"/>
              <a:t> *w,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revents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en-US" dirty="0" smtClean="0"/>
              <a:t>.</a:t>
            </a:r>
            <a:r>
              <a:rPr lang="en-US" dirty="0"/>
              <a:t>. ten seconds without any </a:t>
            </a:r>
            <a:r>
              <a:rPr lang="en-US" dirty="0" smtClean="0"/>
              <a:t>activity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ru-RU" dirty="0"/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ev_timer</a:t>
            </a:r>
            <a:r>
              <a:rPr lang="en-US" dirty="0"/>
              <a:t> </a:t>
            </a:r>
            <a:r>
              <a:rPr lang="en-US" dirty="0" err="1"/>
              <a:t>mytimer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ev_timer_init</a:t>
            </a:r>
            <a:r>
              <a:rPr lang="en-US" dirty="0" smtClean="0"/>
              <a:t> </a:t>
            </a:r>
            <a:r>
              <a:rPr lang="en-US" dirty="0"/>
              <a:t>(&amp;</a:t>
            </a:r>
            <a:r>
              <a:rPr lang="en-US" dirty="0" err="1"/>
              <a:t>mytimer</a:t>
            </a:r>
            <a:r>
              <a:rPr lang="en-US" dirty="0"/>
              <a:t>, </a:t>
            </a:r>
            <a:r>
              <a:rPr lang="en-US" dirty="0" err="1"/>
              <a:t>timeout_cb</a:t>
            </a:r>
            <a:r>
              <a:rPr lang="en-US" dirty="0"/>
              <a:t>, 0., 10.); /* note, only repeat used *</a:t>
            </a:r>
            <a:r>
              <a:rPr lang="en-US" dirty="0" smtClean="0"/>
              <a:t>/</a:t>
            </a:r>
            <a:endParaRPr lang="ru-RU" dirty="0" smtClean="0"/>
          </a:p>
          <a:p>
            <a:r>
              <a:rPr lang="en-US" dirty="0" err="1" smtClean="0"/>
              <a:t>ev_timer_again</a:t>
            </a:r>
            <a:r>
              <a:rPr lang="en-US" dirty="0" smtClean="0"/>
              <a:t> </a:t>
            </a:r>
            <a:r>
              <a:rPr lang="en-US" dirty="0"/>
              <a:t>(&amp;</a:t>
            </a:r>
            <a:r>
              <a:rPr lang="en-US" dirty="0" err="1"/>
              <a:t>mytimer</a:t>
            </a:r>
            <a:r>
              <a:rPr lang="en-US" dirty="0"/>
              <a:t>); /* start timer *</a:t>
            </a:r>
            <a:r>
              <a:rPr lang="en-US" dirty="0" smtClean="0"/>
              <a:t>/</a:t>
            </a:r>
            <a:endParaRPr lang="ru-RU" dirty="0" smtClean="0"/>
          </a:p>
          <a:p>
            <a:r>
              <a:rPr lang="en-US" dirty="0" err="1" smtClean="0"/>
              <a:t>ev_loop</a:t>
            </a:r>
            <a:r>
              <a:rPr lang="en-US" dirty="0" smtClean="0"/>
              <a:t> </a:t>
            </a:r>
            <a:r>
              <a:rPr lang="en-US" dirty="0"/>
              <a:t>(loop, 0)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/</a:t>
            </a:r>
            <a:r>
              <a:rPr lang="en-US" dirty="0"/>
              <a:t>/ and in some piece of code that gets executed on any "</a:t>
            </a:r>
            <a:r>
              <a:rPr lang="en-US" dirty="0" smtClean="0"/>
              <a:t>activity”:</a:t>
            </a:r>
            <a:endParaRPr lang="ru-RU" dirty="0" smtClean="0"/>
          </a:p>
          <a:p>
            <a:r>
              <a:rPr lang="en-US" dirty="0" smtClean="0"/>
              <a:t>/</a:t>
            </a:r>
            <a:r>
              <a:rPr lang="en-US" dirty="0"/>
              <a:t>/ reset the timeout to start ticking again at 10 seconds </a:t>
            </a:r>
            <a:endParaRPr lang="ru-RU" dirty="0" smtClean="0"/>
          </a:p>
          <a:p>
            <a:r>
              <a:rPr lang="en-US" dirty="0" err="1" smtClean="0"/>
              <a:t>ev_timer_again</a:t>
            </a:r>
            <a:r>
              <a:rPr lang="en-US" dirty="0" smtClean="0"/>
              <a:t> </a:t>
            </a:r>
            <a:r>
              <a:rPr lang="en-US" dirty="0"/>
              <a:t>(&amp;</a:t>
            </a:r>
            <a:r>
              <a:rPr lang="en-US" dirty="0" err="1"/>
              <a:t>mytimer</a:t>
            </a:r>
            <a:r>
              <a:rPr lang="en-US" dirty="0"/>
              <a:t>);</a:t>
            </a:r>
            <a:endParaRPr lang="en-US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207460"/>
      </p:ext>
    </p:extLst>
  </p:cSld>
  <p:clrMapOvr>
    <a:masterClrMapping/>
  </p:clrMapOvr>
  <p:transition xmlns:p14="http://schemas.microsoft.com/office/powerpoint/2010/main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ev_periodic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static void </a:t>
            </a:r>
            <a:r>
              <a:rPr lang="en-US" dirty="0" err="1"/>
              <a:t>timeout_cb</a:t>
            </a:r>
            <a:r>
              <a:rPr lang="en-US" dirty="0"/>
              <a:t>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ev_loop</a:t>
            </a:r>
            <a:r>
              <a:rPr lang="en-US" dirty="0"/>
              <a:t> *loop,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ev_timer</a:t>
            </a:r>
            <a:r>
              <a:rPr lang="en-US" dirty="0"/>
              <a:t> *w,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revents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en-US" dirty="0" smtClean="0"/>
              <a:t>.</a:t>
            </a:r>
            <a:r>
              <a:rPr lang="en-US" dirty="0"/>
              <a:t>. ten seconds without any </a:t>
            </a:r>
            <a:r>
              <a:rPr lang="en-US" dirty="0" smtClean="0"/>
              <a:t>activity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ev_timer</a:t>
            </a:r>
            <a:r>
              <a:rPr lang="en-US" dirty="0"/>
              <a:t> </a:t>
            </a:r>
            <a:r>
              <a:rPr lang="en-US" dirty="0" err="1"/>
              <a:t>mytimer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ev_timer_init</a:t>
            </a:r>
            <a:r>
              <a:rPr lang="en-US" dirty="0" smtClean="0"/>
              <a:t> </a:t>
            </a:r>
            <a:r>
              <a:rPr lang="en-US" dirty="0"/>
              <a:t>(&amp;</a:t>
            </a:r>
            <a:r>
              <a:rPr lang="en-US" dirty="0" err="1"/>
              <a:t>mytimer</a:t>
            </a:r>
            <a:r>
              <a:rPr lang="en-US" dirty="0"/>
              <a:t>, </a:t>
            </a:r>
            <a:r>
              <a:rPr lang="en-US" dirty="0" err="1"/>
              <a:t>timeout_cb</a:t>
            </a:r>
            <a:r>
              <a:rPr lang="en-US" dirty="0"/>
              <a:t>, 0., 10.); /* note, only repeat used *</a:t>
            </a:r>
            <a:r>
              <a:rPr lang="en-US" dirty="0" smtClean="0"/>
              <a:t>/</a:t>
            </a:r>
            <a:endParaRPr lang="ru-RU" dirty="0" smtClean="0"/>
          </a:p>
          <a:p>
            <a:r>
              <a:rPr lang="en-US" dirty="0" err="1" smtClean="0"/>
              <a:t>ev_timer_again</a:t>
            </a:r>
            <a:r>
              <a:rPr lang="en-US" dirty="0" smtClean="0"/>
              <a:t> </a:t>
            </a:r>
            <a:r>
              <a:rPr lang="en-US" dirty="0"/>
              <a:t>(&amp;</a:t>
            </a:r>
            <a:r>
              <a:rPr lang="en-US" dirty="0" err="1"/>
              <a:t>mytimer</a:t>
            </a:r>
            <a:r>
              <a:rPr lang="en-US" dirty="0"/>
              <a:t>); /* start timer *</a:t>
            </a:r>
            <a:r>
              <a:rPr lang="en-US" dirty="0" smtClean="0"/>
              <a:t>/</a:t>
            </a:r>
            <a:endParaRPr lang="ru-RU" dirty="0" smtClean="0"/>
          </a:p>
          <a:p>
            <a:r>
              <a:rPr lang="en-US" dirty="0" err="1" smtClean="0"/>
              <a:t>ev_loop</a:t>
            </a:r>
            <a:r>
              <a:rPr lang="en-US" dirty="0" smtClean="0"/>
              <a:t> </a:t>
            </a:r>
            <a:r>
              <a:rPr lang="en-US" dirty="0"/>
              <a:t>(loop, 0)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/</a:t>
            </a:r>
            <a:r>
              <a:rPr lang="en-US" dirty="0"/>
              <a:t>/ and in some piece of code that gets executed on any "activity": </a:t>
            </a:r>
            <a:endParaRPr lang="ru-RU" dirty="0" smtClean="0"/>
          </a:p>
          <a:p>
            <a:r>
              <a:rPr lang="en-US" dirty="0" smtClean="0"/>
              <a:t>/</a:t>
            </a:r>
            <a:r>
              <a:rPr lang="en-US" dirty="0"/>
              <a:t>/ reset the timeout to start ticking again at 10 </a:t>
            </a:r>
            <a:r>
              <a:rPr lang="en-US" dirty="0" smtClean="0"/>
              <a:t>seconds</a:t>
            </a:r>
            <a:endParaRPr lang="ru-RU" dirty="0" smtClean="0"/>
          </a:p>
          <a:p>
            <a:r>
              <a:rPr lang="en-US" dirty="0" err="1" smtClean="0"/>
              <a:t>ev_timer_again</a:t>
            </a:r>
            <a:r>
              <a:rPr lang="en-US" dirty="0" smtClean="0"/>
              <a:t> </a:t>
            </a:r>
            <a:r>
              <a:rPr lang="en-US" dirty="0"/>
              <a:t>(&amp;</a:t>
            </a:r>
            <a:r>
              <a:rPr lang="en-US" dirty="0" err="1"/>
              <a:t>mytimer</a:t>
            </a:r>
            <a:r>
              <a:rPr lang="en-US" dirty="0"/>
              <a:t>);</a:t>
            </a:r>
            <a:endParaRPr lang="en-US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109524"/>
      </p:ext>
    </p:extLst>
  </p:cSld>
  <p:clrMapOvr>
    <a:masterClrMapping/>
  </p:clrMapOvr>
  <p:transition xmlns:p14="http://schemas.microsoft.com/office/powerpoint/2010/main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ev_signal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static void </a:t>
            </a:r>
            <a:r>
              <a:rPr lang="en-US" dirty="0" err="1"/>
              <a:t>sigint_cb</a:t>
            </a:r>
            <a:r>
              <a:rPr lang="en-US" dirty="0"/>
              <a:t>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ev_loop</a:t>
            </a:r>
            <a:r>
              <a:rPr lang="en-US" dirty="0"/>
              <a:t> *loop,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ev_signal</a:t>
            </a:r>
            <a:r>
              <a:rPr lang="en-US" dirty="0"/>
              <a:t> *w,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revents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err="1" smtClean="0"/>
              <a:t>ev_unloop</a:t>
            </a:r>
            <a:r>
              <a:rPr lang="en-US" dirty="0" smtClean="0"/>
              <a:t> </a:t>
            </a:r>
            <a:r>
              <a:rPr lang="en-US" dirty="0"/>
              <a:t>(loop, EVUNLOOP_ALL)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ru-RU" dirty="0"/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ev_signal</a:t>
            </a:r>
            <a:r>
              <a:rPr lang="en-US" dirty="0"/>
              <a:t> </a:t>
            </a:r>
            <a:r>
              <a:rPr lang="en-US" dirty="0" err="1"/>
              <a:t>signal_watcher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ev_signal_init</a:t>
            </a:r>
            <a:r>
              <a:rPr lang="en-US" dirty="0" smtClean="0"/>
              <a:t> </a:t>
            </a:r>
            <a:r>
              <a:rPr lang="en-US" dirty="0"/>
              <a:t>(&amp;</a:t>
            </a:r>
            <a:r>
              <a:rPr lang="en-US" dirty="0" err="1"/>
              <a:t>signal_watcher</a:t>
            </a:r>
            <a:r>
              <a:rPr lang="en-US" dirty="0"/>
              <a:t>, </a:t>
            </a:r>
            <a:r>
              <a:rPr lang="en-US" dirty="0" err="1"/>
              <a:t>sigint_cb</a:t>
            </a:r>
            <a:r>
              <a:rPr lang="en-US" dirty="0"/>
              <a:t>, SIGINT)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ev_signal_start</a:t>
            </a:r>
            <a:r>
              <a:rPr lang="en-US" dirty="0" smtClean="0"/>
              <a:t> </a:t>
            </a:r>
            <a:r>
              <a:rPr lang="en-US" dirty="0"/>
              <a:t>(loop, &amp;</a:t>
            </a:r>
            <a:r>
              <a:rPr lang="en-US" dirty="0" err="1"/>
              <a:t>sigint_cb</a:t>
            </a:r>
            <a:r>
              <a:rPr lang="en-US" dirty="0"/>
              <a:t>);</a:t>
            </a:r>
            <a:endParaRPr lang="en-US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15420"/>
      </p:ext>
    </p:extLst>
  </p:cSld>
  <p:clrMapOvr>
    <a:masterClrMapping/>
  </p:clrMapOvr>
  <p:transition xmlns:p14="http://schemas.microsoft.com/office/powerpoint/2010/main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ev_child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ev_child</a:t>
            </a:r>
            <a:r>
              <a:rPr lang="en-US" dirty="0"/>
              <a:t> </a:t>
            </a:r>
            <a:r>
              <a:rPr lang="en-US" dirty="0" err="1"/>
              <a:t>cw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static </a:t>
            </a:r>
            <a:r>
              <a:rPr lang="en-US" dirty="0"/>
              <a:t>void </a:t>
            </a:r>
            <a:r>
              <a:rPr lang="en-US" dirty="0" err="1"/>
              <a:t>child_cb</a:t>
            </a:r>
            <a:r>
              <a:rPr lang="en-US" dirty="0"/>
              <a:t> (EV_P_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ev_child</a:t>
            </a:r>
            <a:r>
              <a:rPr lang="en-US" dirty="0"/>
              <a:t> *w,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revents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err="1" smtClean="0"/>
              <a:t>ev_child_stop</a:t>
            </a:r>
            <a:r>
              <a:rPr lang="en-US" dirty="0" smtClean="0"/>
              <a:t> </a:t>
            </a:r>
            <a:r>
              <a:rPr lang="en-US" dirty="0"/>
              <a:t>(EV_A_ w)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("process %d exited with status %x\n", w-&gt;</a:t>
            </a:r>
            <a:r>
              <a:rPr lang="en-US" dirty="0" err="1"/>
              <a:t>rpid</a:t>
            </a:r>
            <a:r>
              <a:rPr lang="en-US" dirty="0"/>
              <a:t>, w-&gt;</a:t>
            </a:r>
            <a:r>
              <a:rPr lang="en-US" dirty="0" err="1"/>
              <a:t>rstatus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pid_t</a:t>
            </a:r>
            <a:r>
              <a:rPr lang="en-US" dirty="0" smtClean="0"/>
              <a:t> </a:t>
            </a:r>
            <a:r>
              <a:rPr lang="en-US" dirty="0" err="1"/>
              <a:t>pid</a:t>
            </a:r>
            <a:r>
              <a:rPr lang="en-US" dirty="0"/>
              <a:t> = fork ()</a:t>
            </a:r>
            <a:r>
              <a:rPr lang="en-US" dirty="0" smtClean="0"/>
              <a:t>;</a:t>
            </a:r>
          </a:p>
          <a:p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pid</a:t>
            </a:r>
            <a:r>
              <a:rPr lang="en-US" dirty="0"/>
              <a:t> &lt; 0) // error else if (</a:t>
            </a:r>
            <a:r>
              <a:rPr lang="en-US" dirty="0" err="1"/>
              <a:t>pid</a:t>
            </a:r>
            <a:r>
              <a:rPr lang="en-US" dirty="0"/>
              <a:t> == 0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/</a:t>
            </a:r>
            <a:r>
              <a:rPr lang="en-US" dirty="0"/>
              <a:t>/ the forked child executes here exit (1)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 </a:t>
            </a:r>
            <a:r>
              <a:rPr lang="en-US" dirty="0"/>
              <a:t>else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ev_child_init</a:t>
            </a:r>
            <a:r>
              <a:rPr lang="en-US" dirty="0" smtClean="0"/>
              <a:t> </a:t>
            </a:r>
            <a:r>
              <a:rPr lang="en-US" dirty="0"/>
              <a:t>(&amp;</a:t>
            </a:r>
            <a:r>
              <a:rPr lang="en-US" dirty="0" err="1"/>
              <a:t>cw</a:t>
            </a:r>
            <a:r>
              <a:rPr lang="en-US" dirty="0"/>
              <a:t>, </a:t>
            </a:r>
            <a:r>
              <a:rPr lang="en-US" dirty="0" err="1"/>
              <a:t>child_cb</a:t>
            </a:r>
            <a:r>
              <a:rPr lang="en-US" dirty="0"/>
              <a:t>, </a:t>
            </a:r>
            <a:r>
              <a:rPr lang="en-US" dirty="0" err="1"/>
              <a:t>pid</a:t>
            </a:r>
            <a:r>
              <a:rPr lang="en-US" dirty="0"/>
              <a:t>, 0)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ev_child_start</a:t>
            </a:r>
            <a:r>
              <a:rPr lang="en-US" dirty="0" smtClean="0"/>
              <a:t> </a:t>
            </a:r>
            <a:r>
              <a:rPr lang="en-US" dirty="0"/>
              <a:t>(EV_DEFAULT_ &amp;</a:t>
            </a:r>
            <a:r>
              <a:rPr lang="en-US" dirty="0" err="1"/>
              <a:t>cw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160022"/>
      </p:ext>
    </p:extLst>
  </p:cSld>
  <p:clrMapOvr>
    <a:masterClrMapping/>
  </p:clrMapOvr>
  <p:transition xmlns:p14="http://schemas.microsoft.com/office/powerpoint/2010/main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ev_stat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static void </a:t>
            </a:r>
            <a:r>
              <a:rPr lang="en-US" dirty="0" err="1"/>
              <a:t>passwd_cb</a:t>
            </a:r>
            <a:r>
              <a:rPr lang="en-US" dirty="0"/>
              <a:t>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ev_loop</a:t>
            </a:r>
            <a:r>
              <a:rPr lang="en-US" dirty="0"/>
              <a:t> *loop, </a:t>
            </a:r>
            <a:r>
              <a:rPr lang="en-US" dirty="0" err="1"/>
              <a:t>ev_stat</a:t>
            </a:r>
            <a:r>
              <a:rPr lang="en-US" dirty="0"/>
              <a:t> *w,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revents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if </a:t>
            </a:r>
            <a:r>
              <a:rPr lang="en-US" dirty="0"/>
              <a:t>(w-&gt;</a:t>
            </a:r>
            <a:r>
              <a:rPr lang="en-US" dirty="0" err="1"/>
              <a:t>attr.st_nlink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("</a:t>
            </a:r>
            <a:r>
              <a:rPr lang="en-US" dirty="0" err="1"/>
              <a:t>passwd</a:t>
            </a:r>
            <a:r>
              <a:rPr lang="en-US" dirty="0"/>
              <a:t> current size %</a:t>
            </a:r>
            <a:r>
              <a:rPr lang="en-US" dirty="0" err="1"/>
              <a:t>ld</a:t>
            </a:r>
            <a:r>
              <a:rPr lang="en-US" dirty="0"/>
              <a:t>\n", (long)w-&gt;</a:t>
            </a:r>
            <a:r>
              <a:rPr lang="en-US" dirty="0" err="1"/>
              <a:t>attr.st_size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("</a:t>
            </a:r>
            <a:r>
              <a:rPr lang="en-US" dirty="0" err="1"/>
              <a:t>passwd</a:t>
            </a:r>
            <a:r>
              <a:rPr lang="en-US" dirty="0"/>
              <a:t> current </a:t>
            </a:r>
            <a:r>
              <a:rPr lang="en-US" dirty="0" err="1"/>
              <a:t>atime</a:t>
            </a:r>
            <a:r>
              <a:rPr lang="en-US" dirty="0"/>
              <a:t> %</a:t>
            </a:r>
            <a:r>
              <a:rPr lang="en-US" dirty="0" err="1"/>
              <a:t>ld</a:t>
            </a:r>
            <a:r>
              <a:rPr lang="en-US" dirty="0"/>
              <a:t>\n", (long)w-&gt;</a:t>
            </a:r>
            <a:r>
              <a:rPr lang="en-US" dirty="0" err="1"/>
              <a:t>attr.st_mtime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("</a:t>
            </a:r>
            <a:r>
              <a:rPr lang="en-US" dirty="0" err="1"/>
              <a:t>passwd</a:t>
            </a:r>
            <a:r>
              <a:rPr lang="en-US" dirty="0"/>
              <a:t> current </a:t>
            </a:r>
            <a:r>
              <a:rPr lang="en-US" dirty="0" err="1"/>
              <a:t>mtime</a:t>
            </a:r>
            <a:r>
              <a:rPr lang="en-US" dirty="0"/>
              <a:t> %</a:t>
            </a:r>
            <a:r>
              <a:rPr lang="en-US" dirty="0" err="1"/>
              <a:t>ld</a:t>
            </a:r>
            <a:r>
              <a:rPr lang="en-US" dirty="0"/>
              <a:t>\n", (long)w-&gt;</a:t>
            </a:r>
            <a:r>
              <a:rPr lang="en-US" dirty="0" err="1"/>
              <a:t>attr.st_mtime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/>
              <a:t> </a:t>
            </a:r>
            <a:r>
              <a:rPr lang="en-US" dirty="0" smtClean="0"/>
              <a:t>   else </a:t>
            </a:r>
            <a:r>
              <a:rPr lang="en-US" dirty="0"/>
              <a:t>/* you shalt not abuse </a:t>
            </a:r>
            <a:r>
              <a:rPr lang="en-US" dirty="0" err="1"/>
              <a:t>printf</a:t>
            </a:r>
            <a:r>
              <a:rPr lang="en-US" dirty="0"/>
              <a:t> for puts *</a:t>
            </a:r>
            <a:r>
              <a:rPr lang="en-US" dirty="0" smtClean="0"/>
              <a:t>/</a:t>
            </a:r>
          </a:p>
          <a:p>
            <a:r>
              <a:rPr lang="en-US" dirty="0"/>
              <a:t> </a:t>
            </a:r>
            <a:r>
              <a:rPr lang="en-US" dirty="0" smtClean="0"/>
              <a:t>      puts </a:t>
            </a:r>
            <a:r>
              <a:rPr lang="en-US" dirty="0"/>
              <a:t>("wow,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 is not there, expect problems. " "if this is windows, they already arrived\n")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ev_stat</a:t>
            </a:r>
            <a:r>
              <a:rPr lang="en-US" dirty="0" smtClean="0"/>
              <a:t> </a:t>
            </a:r>
            <a:r>
              <a:rPr lang="en-US" dirty="0" err="1"/>
              <a:t>passwd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ev_stat_init</a:t>
            </a:r>
            <a:r>
              <a:rPr lang="en-US" dirty="0" smtClean="0"/>
              <a:t> </a:t>
            </a:r>
            <a:r>
              <a:rPr lang="en-US" dirty="0"/>
              <a:t>(&amp;</a:t>
            </a:r>
            <a:r>
              <a:rPr lang="en-US" dirty="0" err="1"/>
              <a:t>passwd</a:t>
            </a:r>
            <a:r>
              <a:rPr lang="en-US" dirty="0"/>
              <a:t>, </a:t>
            </a:r>
            <a:r>
              <a:rPr lang="en-US" dirty="0" err="1"/>
              <a:t>passwd_cb</a:t>
            </a:r>
            <a:r>
              <a:rPr lang="en-US" dirty="0"/>
              <a:t>, "/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", 0.)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ev_stat_start</a:t>
            </a:r>
            <a:r>
              <a:rPr lang="en-US" dirty="0" smtClean="0"/>
              <a:t> </a:t>
            </a:r>
            <a:r>
              <a:rPr lang="en-US" dirty="0"/>
              <a:t>(loop, &amp;</a:t>
            </a:r>
            <a:r>
              <a:rPr lang="en-US" dirty="0" err="1"/>
              <a:t>passwd</a:t>
            </a:r>
            <a:r>
              <a:rPr lang="en-US" dirty="0"/>
              <a:t>);</a:t>
            </a:r>
            <a:endParaRPr lang="en-US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234877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libevent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Восьмиугольник 4"/>
          <p:cNvSpPr/>
          <p:nvPr/>
        </p:nvSpPr>
        <p:spPr>
          <a:xfrm>
            <a:off x="3483963" y="2337507"/>
            <a:ext cx="2191526" cy="2191526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/>
                </a:solidFill>
              </a:rPr>
              <a:t>event_base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4" name="Капля 3"/>
          <p:cNvSpPr/>
          <p:nvPr/>
        </p:nvSpPr>
        <p:spPr>
          <a:xfrm>
            <a:off x="516976" y="2135224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6" name="Капля 5"/>
          <p:cNvSpPr/>
          <p:nvPr/>
        </p:nvSpPr>
        <p:spPr>
          <a:xfrm>
            <a:off x="512035" y="3063047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7" name="Капля 6"/>
          <p:cNvSpPr/>
          <p:nvPr/>
        </p:nvSpPr>
        <p:spPr>
          <a:xfrm>
            <a:off x="529573" y="3990870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0" name="Капля 9"/>
          <p:cNvSpPr/>
          <p:nvPr/>
        </p:nvSpPr>
        <p:spPr>
          <a:xfrm>
            <a:off x="524633" y="4918693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cxnSp>
        <p:nvCxnSpPr>
          <p:cNvPr id="12" name="Прямая со стрелкой 11"/>
          <p:cNvCxnSpPr>
            <a:stCxn id="4" idx="0"/>
            <a:endCxn id="5" idx="6"/>
          </p:cNvCxnSpPr>
          <p:nvPr/>
        </p:nvCxnSpPr>
        <p:spPr>
          <a:xfrm flipV="1">
            <a:off x="2034186" y="2337507"/>
            <a:ext cx="2091653" cy="254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0"/>
            <a:endCxn id="5" idx="5"/>
          </p:cNvCxnSpPr>
          <p:nvPr/>
        </p:nvCxnSpPr>
        <p:spPr>
          <a:xfrm flipV="1">
            <a:off x="2029245" y="2979383"/>
            <a:ext cx="1454718" cy="540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0"/>
            <a:endCxn id="5" idx="4"/>
          </p:cNvCxnSpPr>
          <p:nvPr/>
        </p:nvCxnSpPr>
        <p:spPr>
          <a:xfrm flipV="1">
            <a:off x="2046783" y="3887157"/>
            <a:ext cx="1437180" cy="560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0"/>
            <a:endCxn id="5" idx="3"/>
          </p:cNvCxnSpPr>
          <p:nvPr/>
        </p:nvCxnSpPr>
        <p:spPr>
          <a:xfrm flipV="1">
            <a:off x="2041843" y="4529033"/>
            <a:ext cx="2083996" cy="846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256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ev_idle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static void </a:t>
            </a:r>
            <a:r>
              <a:rPr lang="en-US" dirty="0" err="1"/>
              <a:t>idle_cb</a:t>
            </a:r>
            <a:r>
              <a:rPr lang="en-US" dirty="0"/>
              <a:t>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ev_loop</a:t>
            </a:r>
            <a:r>
              <a:rPr lang="en-US" dirty="0"/>
              <a:t> *loop,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ev_idle</a:t>
            </a:r>
            <a:r>
              <a:rPr lang="en-US" dirty="0"/>
              <a:t> *w,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revents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free </a:t>
            </a:r>
            <a:r>
              <a:rPr lang="en-US" dirty="0"/>
              <a:t>(w); // now do something you wanted to do when the program has // no longer anything immediate to </a:t>
            </a:r>
            <a:r>
              <a:rPr lang="en-US"/>
              <a:t>do</a:t>
            </a:r>
            <a:r>
              <a:rPr lang="en-US" smtClean="0"/>
              <a:t>.</a:t>
            </a:r>
          </a:p>
          <a:p>
            <a:r>
              <a:rPr lang="en-US" smtClean="0"/>
              <a:t>}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ev_idle</a:t>
            </a:r>
            <a:r>
              <a:rPr lang="en-US" dirty="0"/>
              <a:t> *</a:t>
            </a:r>
            <a:r>
              <a:rPr lang="en-US" dirty="0" err="1"/>
              <a:t>idle_watcher</a:t>
            </a:r>
            <a:r>
              <a:rPr lang="en-US" dirty="0"/>
              <a:t> = </a:t>
            </a:r>
            <a:r>
              <a:rPr lang="en-US" dirty="0" err="1"/>
              <a:t>malloc</a:t>
            </a:r>
            <a:r>
              <a:rPr lang="en-US" dirty="0"/>
              <a:t> (</a:t>
            </a:r>
            <a:r>
              <a:rPr lang="en-US" dirty="0" err="1"/>
              <a:t>sizeof</a:t>
            </a:r>
            <a:r>
              <a:rPr lang="en-US" dirty="0"/>
              <a:t>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ev_idle</a:t>
            </a:r>
            <a:r>
              <a:rPr lang="en-US" dirty="0"/>
              <a:t>))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ev_idle_init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idle_watcher</a:t>
            </a:r>
            <a:r>
              <a:rPr lang="en-US" dirty="0"/>
              <a:t>, </a:t>
            </a:r>
            <a:r>
              <a:rPr lang="en-US" dirty="0" err="1"/>
              <a:t>idle_cb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ev_idle_start</a:t>
            </a:r>
            <a:r>
              <a:rPr lang="en-US" dirty="0" smtClean="0"/>
              <a:t> </a:t>
            </a:r>
            <a:r>
              <a:rPr lang="en-US" dirty="0"/>
              <a:t>(loop, </a:t>
            </a:r>
            <a:r>
              <a:rPr lang="en-US" dirty="0" err="1"/>
              <a:t>idle_cb</a:t>
            </a:r>
            <a:r>
              <a:rPr lang="en-US" dirty="0"/>
              <a:t>);</a:t>
            </a:r>
            <a:endParaRPr lang="en-US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4643594"/>
      </p:ext>
    </p:extLst>
  </p:cSld>
  <p:clrMapOvr>
    <a:masterClrMapping/>
  </p:clrMapOvr>
  <p:transition xmlns:p14="http://schemas.microsoft.com/office/powerpoint/2010/main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C++ Support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749895"/>
      </p:ext>
    </p:extLst>
  </p:cSld>
  <p:clrMapOvr>
    <a:masterClrMapping/>
  </p:clrMapOvr>
  <p:transition xmlns:p14="http://schemas.microsoft.com/office/powerpoint/2010/main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129616"/>
      </p:ext>
    </p:extLst>
  </p:cSld>
  <p:clrMapOvr>
    <a:masterClrMapping/>
  </p:clrMapOvr>
  <p:transition xmlns:p14="http://schemas.microsoft.com/office/powerpoint/2010/main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73</a:t>
            </a:fld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238" y="1547110"/>
            <a:ext cx="635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15605"/>
      </p:ext>
    </p:extLst>
  </p:cSld>
  <p:clrMapOvr>
    <a:masterClrMapping/>
  </p:clrMapOvr>
  <p:transition xmlns:p14="http://schemas.microsoft.com/office/powerpoint/2010/main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74</a:t>
            </a:fld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586" y="1384477"/>
            <a:ext cx="2946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98682"/>
      </p:ext>
    </p:extLst>
  </p:cSld>
  <p:clrMapOvr>
    <a:masterClrMapping/>
  </p:clrMapOvr>
  <p:transition xmlns:p14="http://schemas.microsoft.com/office/powerpoint/2010/main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Синхронная работа.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boost::</a:t>
            </a:r>
            <a:r>
              <a:rPr lang="en-US" dirty="0" err="1"/>
              <a:t>asio</a:t>
            </a:r>
            <a:r>
              <a:rPr lang="en-US" dirty="0"/>
              <a:t>::</a:t>
            </a:r>
            <a:r>
              <a:rPr lang="en-US" dirty="0" err="1"/>
              <a:t>io_service</a:t>
            </a:r>
            <a:r>
              <a:rPr lang="en-US" dirty="0"/>
              <a:t> </a:t>
            </a:r>
            <a:r>
              <a:rPr lang="en-US" dirty="0" err="1"/>
              <a:t>io_service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/>
              <a:t>boost::</a:t>
            </a:r>
            <a:r>
              <a:rPr lang="en-US" dirty="0" err="1"/>
              <a:t>asio</a:t>
            </a:r>
            <a:r>
              <a:rPr lang="en-US" dirty="0"/>
              <a:t>::</a:t>
            </a:r>
            <a:r>
              <a:rPr lang="en-US" dirty="0" err="1"/>
              <a:t>ip</a:t>
            </a:r>
            <a:r>
              <a:rPr lang="en-US" dirty="0"/>
              <a:t>::</a:t>
            </a:r>
            <a:r>
              <a:rPr lang="en-US" dirty="0" err="1"/>
              <a:t>tcp</a:t>
            </a:r>
            <a:r>
              <a:rPr lang="en-US" dirty="0"/>
              <a:t>::socket socket(</a:t>
            </a:r>
            <a:r>
              <a:rPr lang="en-US" dirty="0" err="1"/>
              <a:t>io_service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boost</a:t>
            </a:r>
            <a:r>
              <a:rPr lang="en-US" dirty="0"/>
              <a:t>::system::</a:t>
            </a:r>
            <a:r>
              <a:rPr lang="en-US" dirty="0" err="1"/>
              <a:t>error_code</a:t>
            </a:r>
            <a:r>
              <a:rPr lang="en-US" dirty="0"/>
              <a:t> </a:t>
            </a:r>
            <a:r>
              <a:rPr lang="en-US" dirty="0" err="1" smtClean="0"/>
              <a:t>ec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socket.connect</a:t>
            </a:r>
            <a:r>
              <a:rPr lang="en-US" dirty="0"/>
              <a:t>(</a:t>
            </a:r>
            <a:r>
              <a:rPr lang="en-US" dirty="0" err="1"/>
              <a:t>server_endpoint</a:t>
            </a:r>
            <a:r>
              <a:rPr lang="en-US" dirty="0"/>
              <a:t>, </a:t>
            </a:r>
            <a:r>
              <a:rPr lang="en-US" dirty="0" err="1"/>
              <a:t>ec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214097"/>
      </p:ext>
    </p:extLst>
  </p:cSld>
  <p:clrMapOvr>
    <a:masterClrMapping/>
  </p:clrMapOvr>
  <p:transition xmlns:p14="http://schemas.microsoft.com/office/powerpoint/2010/main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76</a:t>
            </a:fld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25" y="1362001"/>
            <a:ext cx="47879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21486"/>
      </p:ext>
    </p:extLst>
  </p:cSld>
  <p:clrMapOvr>
    <a:masterClrMapping/>
  </p:clrMapOvr>
  <p:transition xmlns:p14="http://schemas.microsoft.com/office/powerpoint/2010/main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Синхронная работа.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your_completion_handler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boost::system::</a:t>
            </a:r>
            <a:r>
              <a:rPr lang="en-US" dirty="0" err="1"/>
              <a:t>error_code</a:t>
            </a:r>
            <a:r>
              <a:rPr lang="en-US" dirty="0"/>
              <a:t>&amp; </a:t>
            </a:r>
            <a:r>
              <a:rPr lang="en-US" dirty="0" err="1"/>
              <a:t>ec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23A881"/>
                </a:solidFill>
              </a:rPr>
              <a:t>/* ... */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boost</a:t>
            </a:r>
            <a:r>
              <a:rPr lang="en-US" dirty="0"/>
              <a:t>::</a:t>
            </a:r>
            <a:r>
              <a:rPr lang="en-US" dirty="0" err="1"/>
              <a:t>asio</a:t>
            </a:r>
            <a:r>
              <a:rPr lang="en-US" dirty="0"/>
              <a:t>::</a:t>
            </a:r>
            <a:r>
              <a:rPr lang="en-US" dirty="0" err="1"/>
              <a:t>io_service</a:t>
            </a:r>
            <a:r>
              <a:rPr lang="en-US" dirty="0"/>
              <a:t> </a:t>
            </a:r>
            <a:r>
              <a:rPr lang="en-US" dirty="0" err="1"/>
              <a:t>io_service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/>
              <a:t>boost::</a:t>
            </a:r>
            <a:r>
              <a:rPr lang="en-US" dirty="0" err="1"/>
              <a:t>asio</a:t>
            </a:r>
            <a:r>
              <a:rPr lang="en-US" dirty="0"/>
              <a:t>::</a:t>
            </a:r>
            <a:r>
              <a:rPr lang="en-US" dirty="0" err="1"/>
              <a:t>ip</a:t>
            </a:r>
            <a:r>
              <a:rPr lang="en-US" dirty="0"/>
              <a:t>::</a:t>
            </a:r>
            <a:r>
              <a:rPr lang="en-US" dirty="0" err="1"/>
              <a:t>tcp</a:t>
            </a:r>
            <a:r>
              <a:rPr lang="en-US" dirty="0"/>
              <a:t>::socket socket(</a:t>
            </a:r>
            <a:r>
              <a:rPr lang="en-US" dirty="0" err="1"/>
              <a:t>io_service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/>
              <a:t>socket.async_connect</a:t>
            </a:r>
            <a:r>
              <a:rPr lang="en-US" dirty="0"/>
              <a:t>(</a:t>
            </a:r>
            <a:r>
              <a:rPr lang="en-US" dirty="0" err="1"/>
              <a:t>server_endpoint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your_completion_handler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io_service.run</a:t>
            </a:r>
            <a:r>
              <a:rPr lang="en-US" dirty="0" smtClean="0"/>
              <a:t>();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150664"/>
      </p:ext>
    </p:extLst>
  </p:cSld>
  <p:clrMapOvr>
    <a:masterClrMapping/>
  </p:clrMapOvr>
  <p:transition xmlns:p14="http://schemas.microsoft.com/office/powerpoint/2010/main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78</a:t>
            </a:fld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25" y="1418191"/>
            <a:ext cx="47879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3073"/>
      </p:ext>
    </p:extLst>
  </p:cSld>
  <p:clrMapOvr>
    <a:masterClrMapping/>
  </p:clrMapOvr>
  <p:transition xmlns:p14="http://schemas.microsoft.com/office/powerpoint/2010/main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DNS.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ip</a:t>
            </a:r>
            <a:r>
              <a:rPr lang="en-US" dirty="0"/>
              <a:t>::</a:t>
            </a:r>
            <a:r>
              <a:rPr lang="en-US" dirty="0" err="1"/>
              <a:t>tcp</a:t>
            </a:r>
            <a:r>
              <a:rPr lang="en-US" dirty="0"/>
              <a:t>::resolver resolver(</a:t>
            </a:r>
            <a:r>
              <a:rPr lang="en-US" dirty="0" err="1"/>
              <a:t>my_io_service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ip</a:t>
            </a:r>
            <a:r>
              <a:rPr lang="en-US" dirty="0"/>
              <a:t>::</a:t>
            </a:r>
            <a:r>
              <a:rPr lang="en-US" dirty="0" err="1"/>
              <a:t>tcp</a:t>
            </a:r>
            <a:r>
              <a:rPr lang="en-US" dirty="0"/>
              <a:t>::resolver::query query("</a:t>
            </a:r>
            <a:r>
              <a:rPr lang="en-US" dirty="0" err="1"/>
              <a:t>www.boost.org</a:t>
            </a:r>
            <a:r>
              <a:rPr lang="en-US" dirty="0"/>
              <a:t>", "http")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ip</a:t>
            </a:r>
            <a:r>
              <a:rPr lang="en-US" dirty="0"/>
              <a:t>::</a:t>
            </a:r>
            <a:r>
              <a:rPr lang="en-US" dirty="0" err="1"/>
              <a:t>tcp</a:t>
            </a:r>
            <a:r>
              <a:rPr lang="en-US" dirty="0"/>
              <a:t>::resolver::iterator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resolver.resolve</a:t>
            </a:r>
            <a:r>
              <a:rPr lang="en-US" dirty="0"/>
              <a:t>(query)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ip</a:t>
            </a:r>
            <a:r>
              <a:rPr lang="en-US" dirty="0"/>
              <a:t>::</a:t>
            </a:r>
            <a:r>
              <a:rPr lang="en-US" dirty="0" err="1"/>
              <a:t>tcp</a:t>
            </a:r>
            <a:r>
              <a:rPr lang="en-US" dirty="0"/>
              <a:t>::resolver::iterator end; // End </a:t>
            </a:r>
            <a:r>
              <a:rPr lang="en-US" dirty="0" smtClean="0"/>
              <a:t>marker.</a:t>
            </a:r>
            <a:endParaRPr lang="ru-RU" dirty="0" smtClean="0"/>
          </a:p>
          <a:p>
            <a:r>
              <a:rPr lang="en-US" dirty="0" smtClean="0"/>
              <a:t>while 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 != end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err="1" smtClean="0"/>
              <a:t>ip</a:t>
            </a:r>
            <a:r>
              <a:rPr lang="en-US" dirty="0"/>
              <a:t>::</a:t>
            </a:r>
            <a:r>
              <a:rPr lang="en-US" dirty="0" err="1"/>
              <a:t>tcp</a:t>
            </a:r>
            <a:r>
              <a:rPr lang="en-US" dirty="0"/>
              <a:t>::endpoint endpoint = *</a:t>
            </a:r>
            <a:r>
              <a:rPr lang="en-US" dirty="0" err="1"/>
              <a:t>iter</a:t>
            </a:r>
            <a:r>
              <a:rPr lang="en-US" dirty="0"/>
              <a:t>++;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endpoint &lt;&lt;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4101753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libevent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Восьмиугольник 4"/>
          <p:cNvSpPr/>
          <p:nvPr/>
        </p:nvSpPr>
        <p:spPr>
          <a:xfrm>
            <a:off x="3483963" y="2337507"/>
            <a:ext cx="2191526" cy="2191526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/>
                </a:solidFill>
              </a:rPr>
              <a:t>event_base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4" name="Капля 3"/>
          <p:cNvSpPr/>
          <p:nvPr/>
        </p:nvSpPr>
        <p:spPr>
          <a:xfrm>
            <a:off x="516976" y="2135224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6" name="Капля 5"/>
          <p:cNvSpPr/>
          <p:nvPr/>
        </p:nvSpPr>
        <p:spPr>
          <a:xfrm>
            <a:off x="512035" y="3063047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7" name="Капля 6"/>
          <p:cNvSpPr/>
          <p:nvPr/>
        </p:nvSpPr>
        <p:spPr>
          <a:xfrm>
            <a:off x="529573" y="3990870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0" name="Капля 9"/>
          <p:cNvSpPr/>
          <p:nvPr/>
        </p:nvSpPr>
        <p:spPr>
          <a:xfrm>
            <a:off x="524633" y="4918693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cxnSp>
        <p:nvCxnSpPr>
          <p:cNvPr id="12" name="Прямая со стрелкой 11"/>
          <p:cNvCxnSpPr>
            <a:stCxn id="4" idx="0"/>
            <a:endCxn id="5" idx="6"/>
          </p:cNvCxnSpPr>
          <p:nvPr/>
        </p:nvCxnSpPr>
        <p:spPr>
          <a:xfrm flipV="1">
            <a:off x="2034186" y="2337507"/>
            <a:ext cx="2091653" cy="254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0"/>
            <a:endCxn id="5" idx="5"/>
          </p:cNvCxnSpPr>
          <p:nvPr/>
        </p:nvCxnSpPr>
        <p:spPr>
          <a:xfrm flipV="1">
            <a:off x="2029245" y="2979383"/>
            <a:ext cx="1454718" cy="540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0"/>
            <a:endCxn id="5" idx="4"/>
          </p:cNvCxnSpPr>
          <p:nvPr/>
        </p:nvCxnSpPr>
        <p:spPr>
          <a:xfrm flipV="1">
            <a:off x="2046783" y="3887157"/>
            <a:ext cx="1437180" cy="560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0"/>
            <a:endCxn id="5" idx="3"/>
          </p:cNvCxnSpPr>
          <p:nvPr/>
        </p:nvCxnSpPr>
        <p:spPr>
          <a:xfrm flipV="1">
            <a:off x="2041843" y="4529033"/>
            <a:ext cx="2083996" cy="846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Ромб 7"/>
          <p:cNvSpPr/>
          <p:nvPr/>
        </p:nvSpPr>
        <p:spPr>
          <a:xfrm>
            <a:off x="5704990" y="1876750"/>
            <a:ext cx="3439010" cy="914400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6"/>
                </a:solidFill>
              </a:rPr>
              <a:t>event_callback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14" name="Ромб 13"/>
          <p:cNvSpPr/>
          <p:nvPr/>
        </p:nvSpPr>
        <p:spPr>
          <a:xfrm>
            <a:off x="5704990" y="4029517"/>
            <a:ext cx="3439010" cy="914400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6"/>
                </a:solidFill>
              </a:rPr>
              <a:t>event_callback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323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TCP-</a:t>
            </a:r>
            <a:r>
              <a:rPr lang="ru-RU" dirty="0" smtClean="0"/>
              <a:t>Клиент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// </a:t>
            </a:r>
            <a:r>
              <a:rPr lang="ru-RU" dirty="0" smtClean="0">
                <a:solidFill>
                  <a:schemeClr val="accent2"/>
                </a:solidFill>
              </a:rPr>
              <a:t>Синхронно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 smtClean="0"/>
              <a:t>ip</a:t>
            </a:r>
            <a:r>
              <a:rPr lang="en-US" dirty="0"/>
              <a:t>::</a:t>
            </a:r>
            <a:r>
              <a:rPr lang="en-US" dirty="0" err="1"/>
              <a:t>tcp</a:t>
            </a:r>
            <a:r>
              <a:rPr lang="en-US" dirty="0"/>
              <a:t>::socket socket(</a:t>
            </a:r>
            <a:r>
              <a:rPr lang="en-US" dirty="0" err="1"/>
              <a:t>my_io_service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boost</a:t>
            </a:r>
            <a:r>
              <a:rPr lang="en-US" dirty="0"/>
              <a:t>::</a:t>
            </a:r>
            <a:r>
              <a:rPr lang="en-US" dirty="0" err="1"/>
              <a:t>asio</a:t>
            </a:r>
            <a:r>
              <a:rPr lang="en-US" dirty="0"/>
              <a:t>::connect(socket, </a:t>
            </a:r>
            <a:r>
              <a:rPr lang="en-US" dirty="0" err="1"/>
              <a:t>resolver.resolve</a:t>
            </a:r>
            <a:r>
              <a:rPr lang="en-US" dirty="0"/>
              <a:t>(query))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solidFill>
                  <a:srgbClr val="23A881"/>
                </a:solidFill>
              </a:rPr>
              <a:t>// Асинхронно</a:t>
            </a:r>
          </a:p>
          <a:p>
            <a:r>
              <a:rPr lang="en-US" dirty="0"/>
              <a:t>boost::</a:t>
            </a:r>
            <a:r>
              <a:rPr lang="en-US" dirty="0" err="1"/>
              <a:t>asio</a:t>
            </a:r>
            <a:r>
              <a:rPr lang="en-US" dirty="0"/>
              <a:t>::</a:t>
            </a:r>
            <a:r>
              <a:rPr lang="en-US" dirty="0" err="1"/>
              <a:t>async_connect</a:t>
            </a:r>
            <a:r>
              <a:rPr lang="en-US" dirty="0"/>
              <a:t>(socket_, </a:t>
            </a:r>
            <a:r>
              <a:rPr lang="en-US" dirty="0" err="1"/>
              <a:t>iter</a:t>
            </a:r>
            <a:r>
              <a:rPr lang="en-US" dirty="0" smtClean="0"/>
              <a:t>,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boost</a:t>
            </a:r>
            <a:r>
              <a:rPr lang="en-US" dirty="0"/>
              <a:t>::bind(&amp;client::</a:t>
            </a:r>
            <a:r>
              <a:rPr lang="en-US" dirty="0" err="1"/>
              <a:t>handle_connect</a:t>
            </a:r>
            <a:r>
              <a:rPr lang="en-US" dirty="0"/>
              <a:t>, this</a:t>
            </a:r>
            <a:r>
              <a:rPr lang="en-US" dirty="0" smtClean="0"/>
              <a:t>,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</a:t>
            </a:r>
            <a:r>
              <a:rPr lang="en-US" dirty="0" smtClean="0"/>
              <a:t>boost</a:t>
            </a:r>
            <a:r>
              <a:rPr lang="en-US" dirty="0"/>
              <a:t>::</a:t>
            </a:r>
            <a:r>
              <a:rPr lang="en-US" dirty="0" err="1"/>
              <a:t>asio</a:t>
            </a:r>
            <a:r>
              <a:rPr lang="en-US" dirty="0"/>
              <a:t>::placeholders::error))</a:t>
            </a:r>
            <a:r>
              <a:rPr lang="en-US" dirty="0" smtClean="0"/>
              <a:t>;</a:t>
            </a:r>
            <a:endParaRPr lang="ru-RU" dirty="0"/>
          </a:p>
          <a:p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/>
              <a:t>handle_connect</a:t>
            </a:r>
            <a:r>
              <a:rPr lang="en-US" dirty="0"/>
              <a:t>(</a:t>
            </a:r>
            <a:r>
              <a:rPr lang="en-US" b="1" dirty="0" err="1"/>
              <a:t>const</a:t>
            </a:r>
            <a:r>
              <a:rPr lang="en-US" dirty="0"/>
              <a:t> </a:t>
            </a:r>
            <a:r>
              <a:rPr lang="en-US" dirty="0" err="1"/>
              <a:t>error_code</a:t>
            </a:r>
            <a:r>
              <a:rPr lang="en-US" dirty="0"/>
              <a:t>&amp; error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if </a:t>
            </a:r>
            <a:r>
              <a:rPr lang="en-US" dirty="0"/>
              <a:t>(!error)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</a:t>
            </a:r>
            <a:r>
              <a:rPr lang="en-US" dirty="0" smtClean="0">
                <a:solidFill>
                  <a:srgbClr val="23A881"/>
                </a:solidFill>
              </a:rPr>
              <a:t>/</a:t>
            </a:r>
            <a:r>
              <a:rPr lang="en-US" dirty="0">
                <a:solidFill>
                  <a:srgbClr val="23A881"/>
                </a:solidFill>
              </a:rPr>
              <a:t>/ Start read or write operations</a:t>
            </a:r>
            <a:r>
              <a:rPr lang="en-US" dirty="0" smtClean="0">
                <a:solidFill>
                  <a:srgbClr val="23A881"/>
                </a:solidFill>
              </a:rPr>
              <a:t>.</a:t>
            </a:r>
            <a:endParaRPr lang="ru-RU" dirty="0" smtClean="0">
              <a:solidFill>
                <a:srgbClr val="23A881"/>
              </a:solidFill>
            </a:endParaRPr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} </a:t>
            </a:r>
            <a:r>
              <a:rPr lang="en-US" dirty="0"/>
              <a:t>else </a:t>
            </a:r>
            <a:r>
              <a:rPr lang="en-US" dirty="0" smtClean="0"/>
              <a:t>{</a:t>
            </a:r>
            <a:endParaRPr lang="ru-RU" dirty="0"/>
          </a:p>
          <a:p>
            <a:r>
              <a:rPr lang="ru-RU" dirty="0" smtClean="0"/>
              <a:t>        </a:t>
            </a:r>
            <a:r>
              <a:rPr lang="en-US" dirty="0" smtClean="0">
                <a:solidFill>
                  <a:srgbClr val="23A881"/>
                </a:solidFill>
              </a:rPr>
              <a:t>/</a:t>
            </a:r>
            <a:r>
              <a:rPr lang="en-US" dirty="0">
                <a:solidFill>
                  <a:srgbClr val="23A881"/>
                </a:solidFill>
              </a:rPr>
              <a:t>/ Handle error</a:t>
            </a:r>
            <a:r>
              <a:rPr lang="en-US" dirty="0" smtClean="0">
                <a:solidFill>
                  <a:srgbClr val="23A881"/>
                </a:solidFill>
              </a:rPr>
              <a:t>.</a:t>
            </a:r>
            <a:endParaRPr lang="ru-RU" dirty="0" smtClean="0">
              <a:solidFill>
                <a:srgbClr val="23A881"/>
              </a:solidFill>
            </a:endParaRPr>
          </a:p>
          <a:p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3855776"/>
      </p:ext>
    </p:extLst>
  </p:cSld>
  <p:clrMapOvr>
    <a:masterClrMapping/>
  </p:clrMapOvr>
  <p:transition xmlns:p14="http://schemas.microsoft.com/office/powerpoint/2010/main"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::bind (boost::bind).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my_divide</a:t>
            </a:r>
            <a:r>
              <a:rPr lang="en-US" dirty="0"/>
              <a:t> (</a:t>
            </a:r>
            <a:r>
              <a:rPr lang="en-US" b="1" dirty="0"/>
              <a:t>double</a:t>
            </a:r>
            <a:r>
              <a:rPr lang="en-US" dirty="0"/>
              <a:t> x, </a:t>
            </a:r>
            <a:r>
              <a:rPr lang="en-US" b="1" dirty="0"/>
              <a:t>double</a:t>
            </a:r>
            <a:r>
              <a:rPr lang="en-US" dirty="0"/>
              <a:t> y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dirty="0"/>
              <a:t>x/y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 (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b="1" dirty="0"/>
              <a:t>namespace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::placeholders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auto</a:t>
            </a:r>
            <a:r>
              <a:rPr lang="en-US" dirty="0" smtClean="0"/>
              <a:t> </a:t>
            </a:r>
            <a:r>
              <a:rPr lang="en-US" dirty="0" err="1"/>
              <a:t>fn_five</a:t>
            </a:r>
            <a:r>
              <a:rPr lang="en-US" dirty="0"/>
              <a:t> = </a:t>
            </a:r>
            <a:r>
              <a:rPr lang="en-US" dirty="0" err="1"/>
              <a:t>std</a:t>
            </a:r>
            <a:r>
              <a:rPr lang="en-US" dirty="0"/>
              <a:t>::bind (my_divide,10,2); </a:t>
            </a:r>
            <a:r>
              <a:rPr lang="en-US" dirty="0">
                <a:solidFill>
                  <a:srgbClr val="23A881"/>
                </a:solidFill>
              </a:rPr>
              <a:t>// returns 10/</a:t>
            </a:r>
            <a:r>
              <a:rPr lang="en-US" dirty="0" smtClean="0">
                <a:solidFill>
                  <a:srgbClr val="23A881"/>
                </a:solidFill>
              </a:rPr>
              <a:t>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auto</a:t>
            </a:r>
            <a:r>
              <a:rPr lang="en-US" dirty="0" smtClean="0"/>
              <a:t> </a:t>
            </a:r>
            <a:r>
              <a:rPr lang="en-US" dirty="0" err="1"/>
              <a:t>fn_half</a:t>
            </a:r>
            <a:r>
              <a:rPr lang="en-US" dirty="0"/>
              <a:t> = </a:t>
            </a:r>
            <a:r>
              <a:rPr lang="en-US" dirty="0" err="1"/>
              <a:t>std</a:t>
            </a:r>
            <a:r>
              <a:rPr lang="en-US" dirty="0"/>
              <a:t>::bind (my_divide,_1,2); </a:t>
            </a:r>
            <a:r>
              <a:rPr lang="en-US" dirty="0">
                <a:solidFill>
                  <a:srgbClr val="23A881"/>
                </a:solidFill>
              </a:rPr>
              <a:t>// returns x/</a:t>
            </a:r>
            <a:r>
              <a:rPr lang="en-US" dirty="0" smtClean="0">
                <a:solidFill>
                  <a:srgbClr val="23A881"/>
                </a:solidFill>
              </a:rPr>
              <a:t>2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auto</a:t>
            </a:r>
            <a:r>
              <a:rPr lang="en-US" dirty="0" smtClean="0"/>
              <a:t> </a:t>
            </a:r>
            <a:r>
              <a:rPr lang="en-US" dirty="0" err="1"/>
              <a:t>fn_invert</a:t>
            </a:r>
            <a:r>
              <a:rPr lang="en-US" dirty="0"/>
              <a:t> = </a:t>
            </a:r>
            <a:r>
              <a:rPr lang="en-US" dirty="0" err="1"/>
              <a:t>std</a:t>
            </a:r>
            <a:r>
              <a:rPr lang="en-US" dirty="0"/>
              <a:t>::bind (my_divide,_2,_1); </a:t>
            </a:r>
            <a:r>
              <a:rPr lang="en-US" dirty="0">
                <a:solidFill>
                  <a:srgbClr val="23A881"/>
                </a:solidFill>
              </a:rPr>
              <a:t>// </a:t>
            </a:r>
            <a:r>
              <a:rPr lang="en-US" dirty="0" smtClean="0">
                <a:solidFill>
                  <a:srgbClr val="23A881"/>
                </a:solidFill>
              </a:rPr>
              <a:t>returns y/x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auto</a:t>
            </a:r>
            <a:r>
              <a:rPr lang="en-US" dirty="0" smtClean="0"/>
              <a:t> </a:t>
            </a:r>
            <a:r>
              <a:rPr lang="en-US" dirty="0" err="1"/>
              <a:t>fn_rounding</a:t>
            </a:r>
            <a:r>
              <a:rPr lang="en-US" dirty="0"/>
              <a:t> = </a:t>
            </a:r>
            <a:r>
              <a:rPr lang="en-US" dirty="0" err="1"/>
              <a:t>std</a:t>
            </a:r>
            <a:r>
              <a:rPr lang="en-US" dirty="0"/>
              <a:t>::bind&lt;</a:t>
            </a:r>
            <a:r>
              <a:rPr lang="en-US" b="1" dirty="0" err="1"/>
              <a:t>int</a:t>
            </a:r>
            <a:r>
              <a:rPr lang="en-US" dirty="0"/>
              <a:t>&gt; (my_divide,_1,_2); </a:t>
            </a:r>
            <a:r>
              <a:rPr lang="en-US" dirty="0">
                <a:solidFill>
                  <a:srgbClr val="23A881"/>
                </a:solidFill>
              </a:rPr>
              <a:t>// returns </a:t>
            </a:r>
            <a:r>
              <a:rPr lang="en-US" dirty="0" err="1">
                <a:solidFill>
                  <a:srgbClr val="23A881"/>
                </a:solidFill>
              </a:rPr>
              <a:t>int</a:t>
            </a:r>
            <a:r>
              <a:rPr lang="en-US" dirty="0">
                <a:solidFill>
                  <a:srgbClr val="23A881"/>
                </a:solidFill>
              </a:rPr>
              <a:t>(x/y</a:t>
            </a:r>
            <a:r>
              <a:rPr lang="en-US" dirty="0" smtClean="0">
                <a:solidFill>
                  <a:srgbClr val="23A881"/>
                </a:solidFill>
              </a:rPr>
              <a:t>)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568144"/>
      </p:ext>
    </p:extLst>
  </p:cSld>
  <p:clrMapOvr>
    <a:masterClrMapping/>
  </p:clrMapOvr>
  <p:transition xmlns:p14="http://schemas.microsoft.com/office/powerpoint/2010/main"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TCP-</a:t>
            </a:r>
            <a:r>
              <a:rPr lang="ru-RU" dirty="0" smtClean="0"/>
              <a:t>Сервер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ip</a:t>
            </a:r>
            <a:r>
              <a:rPr lang="en-US" dirty="0"/>
              <a:t>::</a:t>
            </a:r>
            <a:r>
              <a:rPr lang="en-US" dirty="0" err="1"/>
              <a:t>tcp</a:t>
            </a:r>
            <a:r>
              <a:rPr lang="en-US" dirty="0"/>
              <a:t>::acceptor acceptor(</a:t>
            </a:r>
            <a:r>
              <a:rPr lang="en-US" dirty="0" err="1"/>
              <a:t>my_io_service</a:t>
            </a:r>
            <a:r>
              <a:rPr lang="en-US" dirty="0"/>
              <a:t>, </a:t>
            </a:r>
            <a:r>
              <a:rPr lang="en-US" dirty="0" err="1"/>
              <a:t>my_endpoint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ip</a:t>
            </a:r>
            <a:r>
              <a:rPr lang="en-US" dirty="0"/>
              <a:t>::</a:t>
            </a:r>
            <a:r>
              <a:rPr lang="en-US" dirty="0" err="1"/>
              <a:t>tcp</a:t>
            </a:r>
            <a:r>
              <a:rPr lang="en-US" dirty="0"/>
              <a:t>::socket socket(</a:t>
            </a:r>
            <a:r>
              <a:rPr lang="en-US" dirty="0" err="1"/>
              <a:t>my_io_service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acceptor.accept</a:t>
            </a:r>
            <a:r>
              <a:rPr lang="en-US" dirty="0"/>
              <a:t>(socket);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955006"/>
      </p:ext>
    </p:extLst>
  </p:cSld>
  <p:clrMapOvr>
    <a:masterClrMapping/>
  </p:clrMapOvr>
  <p:transition xmlns:p14="http://schemas.microsoft.com/office/powerpoint/2010/main"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TCP-</a:t>
            </a:r>
            <a:r>
              <a:rPr lang="ru-RU" dirty="0" smtClean="0"/>
              <a:t>Сокет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ip</a:t>
            </a:r>
            <a:r>
              <a:rPr lang="en-US" dirty="0"/>
              <a:t>::</a:t>
            </a:r>
            <a:r>
              <a:rPr lang="en-US" dirty="0" err="1"/>
              <a:t>udp</a:t>
            </a:r>
            <a:r>
              <a:rPr lang="en-US" dirty="0"/>
              <a:t>::endpoint endpoint(</a:t>
            </a:r>
            <a:r>
              <a:rPr lang="en-US" dirty="0" err="1"/>
              <a:t>ip</a:t>
            </a:r>
            <a:r>
              <a:rPr lang="en-US" dirty="0"/>
              <a:t>::</a:t>
            </a:r>
            <a:r>
              <a:rPr lang="en-US" dirty="0" err="1"/>
              <a:t>udp</a:t>
            </a:r>
            <a:r>
              <a:rPr lang="en-US" dirty="0"/>
              <a:t>::v4(), 12345)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ip</a:t>
            </a:r>
            <a:r>
              <a:rPr lang="en-US" dirty="0"/>
              <a:t>::</a:t>
            </a:r>
            <a:r>
              <a:rPr lang="en-US" dirty="0" err="1"/>
              <a:t>udp</a:t>
            </a:r>
            <a:r>
              <a:rPr lang="en-US" dirty="0"/>
              <a:t>::socket socket(</a:t>
            </a:r>
            <a:r>
              <a:rPr lang="en-US" dirty="0" err="1"/>
              <a:t>my_io_service</a:t>
            </a:r>
            <a:r>
              <a:rPr lang="en-US" dirty="0"/>
              <a:t>, endpoint);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15711"/>
      </p:ext>
    </p:extLst>
  </p:cSld>
  <p:clrMapOvr>
    <a:masterClrMapping/>
  </p:clrMapOvr>
  <p:transition xmlns:p14="http://schemas.microsoft.com/office/powerpoint/2010/main"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Поток.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ip</a:t>
            </a:r>
            <a:r>
              <a:rPr lang="en-US" dirty="0"/>
              <a:t>::</a:t>
            </a:r>
            <a:r>
              <a:rPr lang="en-US" dirty="0" err="1"/>
              <a:t>tcp</a:t>
            </a:r>
            <a:r>
              <a:rPr lang="en-US" dirty="0"/>
              <a:t>::</a:t>
            </a:r>
            <a:r>
              <a:rPr lang="en-US" dirty="0" err="1"/>
              <a:t>iostream</a:t>
            </a:r>
            <a:r>
              <a:rPr lang="en-US" dirty="0"/>
              <a:t> stream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stream.expires_from_now</a:t>
            </a:r>
            <a:r>
              <a:rPr lang="en-US" dirty="0"/>
              <a:t>(boost::</a:t>
            </a:r>
            <a:r>
              <a:rPr lang="en-US" dirty="0" err="1"/>
              <a:t>posix_time</a:t>
            </a:r>
            <a:r>
              <a:rPr lang="en-US" dirty="0"/>
              <a:t>::seconds(60))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stream.connect</a:t>
            </a:r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 err="1">
                <a:solidFill>
                  <a:schemeClr val="accent6"/>
                </a:solidFill>
              </a:rPr>
              <a:t>www.boost.org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6B52A2"/>
                </a:solidFill>
              </a:rPr>
              <a:t>"http"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stream </a:t>
            </a:r>
            <a:r>
              <a:rPr lang="en-US" dirty="0"/>
              <a:t>&lt;&lt; </a:t>
            </a:r>
            <a:r>
              <a:rPr lang="en-US" dirty="0">
                <a:solidFill>
                  <a:srgbClr val="6B52A2"/>
                </a:solidFill>
              </a:rPr>
              <a:t>"GET /LICENSE_1_0.txt HTTP/1.0\r\</a:t>
            </a:r>
            <a:r>
              <a:rPr lang="en-US" dirty="0" smtClean="0">
                <a:solidFill>
                  <a:srgbClr val="6B52A2"/>
                </a:solidFill>
              </a:rPr>
              <a:t>n”</a:t>
            </a:r>
            <a:r>
              <a:rPr lang="en-US" dirty="0" smtClean="0"/>
              <a:t>;</a:t>
            </a:r>
          </a:p>
          <a:p>
            <a:r>
              <a:rPr lang="en-US" dirty="0" smtClean="0"/>
              <a:t>stream </a:t>
            </a:r>
            <a:r>
              <a:rPr lang="en-US" dirty="0"/>
              <a:t>&lt;&lt; </a:t>
            </a:r>
            <a:r>
              <a:rPr lang="en-US" dirty="0">
                <a:solidFill>
                  <a:srgbClr val="6B52A2"/>
                </a:solidFill>
              </a:rPr>
              <a:t>"Host: </a:t>
            </a:r>
            <a:r>
              <a:rPr lang="en-US" dirty="0" err="1">
                <a:solidFill>
                  <a:srgbClr val="6B52A2"/>
                </a:solidFill>
              </a:rPr>
              <a:t>www.boost.org</a:t>
            </a:r>
            <a:r>
              <a:rPr lang="en-US" dirty="0">
                <a:solidFill>
                  <a:srgbClr val="6B52A2"/>
                </a:solidFill>
              </a:rPr>
              <a:t>\r\</a:t>
            </a:r>
            <a:r>
              <a:rPr lang="en-US" dirty="0" smtClean="0">
                <a:solidFill>
                  <a:srgbClr val="6B52A2"/>
                </a:solidFill>
              </a:rPr>
              <a:t>n”</a:t>
            </a:r>
            <a:r>
              <a:rPr lang="en-US" dirty="0" smtClean="0"/>
              <a:t>;</a:t>
            </a:r>
          </a:p>
          <a:p>
            <a:r>
              <a:rPr lang="en-US" dirty="0" smtClean="0"/>
              <a:t>stream </a:t>
            </a:r>
            <a:r>
              <a:rPr lang="en-US" dirty="0"/>
              <a:t>&lt;&lt; </a:t>
            </a:r>
            <a:r>
              <a:rPr lang="en-US" dirty="0">
                <a:solidFill>
                  <a:srgbClr val="6B52A2"/>
                </a:solidFill>
              </a:rPr>
              <a:t>"Accept: */*\r\</a:t>
            </a:r>
            <a:r>
              <a:rPr lang="en-US" dirty="0" smtClean="0">
                <a:solidFill>
                  <a:srgbClr val="6B52A2"/>
                </a:solidFill>
              </a:rPr>
              <a:t>n”</a:t>
            </a:r>
            <a:r>
              <a:rPr lang="en-US" dirty="0" smtClean="0"/>
              <a:t>;</a:t>
            </a:r>
          </a:p>
          <a:p>
            <a:r>
              <a:rPr lang="en-US" dirty="0" smtClean="0"/>
              <a:t>stream </a:t>
            </a:r>
            <a:r>
              <a:rPr lang="en-US" dirty="0"/>
              <a:t>&lt;&lt; </a:t>
            </a:r>
            <a:r>
              <a:rPr lang="en-US" dirty="0">
                <a:solidFill>
                  <a:srgbClr val="6B52A2"/>
                </a:solidFill>
              </a:rPr>
              <a:t>"Connection: close\r\n\r\</a:t>
            </a:r>
            <a:r>
              <a:rPr lang="en-US" dirty="0" smtClean="0">
                <a:solidFill>
                  <a:srgbClr val="6B52A2"/>
                </a:solidFill>
              </a:rPr>
              <a:t>n”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stream.flush</a:t>
            </a:r>
            <a:r>
              <a:rPr lang="en-US" dirty="0"/>
              <a:t>()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stream.rdbuf</a:t>
            </a:r>
            <a:r>
              <a:rPr lang="en-US" dirty="0"/>
              <a:t>();</a:t>
            </a:r>
            <a:endParaRPr lang="ru-RU" dirty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463764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libevent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Восьмиугольник 4"/>
          <p:cNvSpPr/>
          <p:nvPr/>
        </p:nvSpPr>
        <p:spPr>
          <a:xfrm>
            <a:off x="3483963" y="2337507"/>
            <a:ext cx="2191526" cy="2191526"/>
          </a:xfrm>
          <a:prstGeom prst="oc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/>
                </a:solidFill>
              </a:rPr>
              <a:t>event_base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4" name="Капля 3"/>
          <p:cNvSpPr/>
          <p:nvPr/>
        </p:nvSpPr>
        <p:spPr>
          <a:xfrm>
            <a:off x="516976" y="2135224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6" name="Капля 5"/>
          <p:cNvSpPr/>
          <p:nvPr/>
        </p:nvSpPr>
        <p:spPr>
          <a:xfrm>
            <a:off x="512035" y="3063047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7" name="Капля 6"/>
          <p:cNvSpPr/>
          <p:nvPr/>
        </p:nvSpPr>
        <p:spPr>
          <a:xfrm>
            <a:off x="529573" y="3990870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0" name="Капля 9"/>
          <p:cNvSpPr/>
          <p:nvPr/>
        </p:nvSpPr>
        <p:spPr>
          <a:xfrm>
            <a:off x="524633" y="4918693"/>
            <a:ext cx="1517210" cy="914400"/>
          </a:xfrm>
          <a:prstGeom prst="teardrop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event</a:t>
            </a:r>
            <a:endParaRPr lang="ru-RU" dirty="0">
              <a:solidFill>
                <a:schemeClr val="accent3"/>
              </a:solidFill>
            </a:endParaRPr>
          </a:p>
        </p:txBody>
      </p:sp>
      <p:cxnSp>
        <p:nvCxnSpPr>
          <p:cNvPr id="12" name="Прямая со стрелкой 11"/>
          <p:cNvCxnSpPr>
            <a:stCxn id="4" idx="0"/>
            <a:endCxn id="5" idx="6"/>
          </p:cNvCxnSpPr>
          <p:nvPr/>
        </p:nvCxnSpPr>
        <p:spPr>
          <a:xfrm flipV="1">
            <a:off x="2034186" y="2337507"/>
            <a:ext cx="2091653" cy="254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0"/>
            <a:endCxn id="5" idx="5"/>
          </p:cNvCxnSpPr>
          <p:nvPr/>
        </p:nvCxnSpPr>
        <p:spPr>
          <a:xfrm flipV="1">
            <a:off x="2029245" y="2979383"/>
            <a:ext cx="1454718" cy="540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0"/>
            <a:endCxn id="5" idx="4"/>
          </p:cNvCxnSpPr>
          <p:nvPr/>
        </p:nvCxnSpPr>
        <p:spPr>
          <a:xfrm flipV="1">
            <a:off x="2046783" y="3887157"/>
            <a:ext cx="1437180" cy="560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0"/>
            <a:endCxn id="5" idx="3"/>
          </p:cNvCxnSpPr>
          <p:nvPr/>
        </p:nvCxnSpPr>
        <p:spPr>
          <a:xfrm flipV="1">
            <a:off x="2041843" y="4529033"/>
            <a:ext cx="2083996" cy="846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Ромб 7"/>
          <p:cNvSpPr/>
          <p:nvPr/>
        </p:nvSpPr>
        <p:spPr>
          <a:xfrm>
            <a:off x="5704990" y="1876750"/>
            <a:ext cx="3439010" cy="914400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6"/>
                </a:solidFill>
              </a:rPr>
              <a:t>event_callback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14" name="Ромб 13"/>
          <p:cNvSpPr/>
          <p:nvPr/>
        </p:nvSpPr>
        <p:spPr>
          <a:xfrm>
            <a:off x="5704990" y="4029517"/>
            <a:ext cx="3439010" cy="914400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6"/>
                </a:solidFill>
              </a:rPr>
              <a:t>event_callback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9" name="Дуга 8"/>
          <p:cNvSpPr/>
          <p:nvPr/>
        </p:nvSpPr>
        <p:spPr>
          <a:xfrm>
            <a:off x="3776168" y="2595924"/>
            <a:ext cx="1652072" cy="1652072"/>
          </a:xfrm>
          <a:prstGeom prst="arc">
            <a:avLst>
              <a:gd name="adj1" fmla="val 16200000"/>
              <a:gd name="adj2" fmla="val 10657837"/>
            </a:avLst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152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Mail.ru Group Техносфера 1202</Template>
  <TotalTime>2711</TotalTime>
  <Words>4040</Words>
  <Application>Microsoft Macintosh PowerPoint</Application>
  <PresentationFormat>Экран (4:3)</PresentationFormat>
  <Paragraphs>760</Paragraphs>
  <Slides>84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84</vt:i4>
      </vt:variant>
    </vt:vector>
  </HeadingPairs>
  <TitlesOfParts>
    <vt:vector size="85" baseType="lpstr">
      <vt:lpstr>Тема Office</vt:lpstr>
      <vt:lpstr>Многопоточное программирование</vt:lpstr>
      <vt:lpstr>Содержание</vt:lpstr>
      <vt:lpstr>libevent</vt:lpstr>
      <vt:lpstr>libevent</vt:lpstr>
      <vt:lpstr>libevent</vt:lpstr>
      <vt:lpstr>libevent</vt:lpstr>
      <vt:lpstr>libevent</vt:lpstr>
      <vt:lpstr>libevent</vt:lpstr>
      <vt:lpstr>libevent</vt:lpstr>
      <vt:lpstr>libevent</vt:lpstr>
      <vt:lpstr>libevent</vt:lpstr>
      <vt:lpstr>libevent</vt:lpstr>
      <vt:lpstr>libevent</vt:lpstr>
      <vt:lpstr>libevent</vt:lpstr>
      <vt:lpstr>libevent</vt:lpstr>
      <vt:lpstr>libevent</vt:lpstr>
      <vt:lpstr>libevent</vt:lpstr>
      <vt:lpstr>libevent</vt:lpstr>
      <vt:lpstr>Пример №1</vt:lpstr>
      <vt:lpstr>Пример №1</vt:lpstr>
      <vt:lpstr>libevent</vt:lpstr>
      <vt:lpstr>Пример №2</vt:lpstr>
      <vt:lpstr>libevent</vt:lpstr>
      <vt:lpstr>libevent</vt:lpstr>
      <vt:lpstr>libevent</vt:lpstr>
      <vt:lpstr>Пример №3</vt:lpstr>
      <vt:lpstr>bufferevents</vt:lpstr>
      <vt:lpstr>bufferevents</vt:lpstr>
      <vt:lpstr>evbuffer</vt:lpstr>
      <vt:lpstr>evbuffer</vt:lpstr>
      <vt:lpstr>bufferevents</vt:lpstr>
      <vt:lpstr>bufferevents</vt:lpstr>
      <vt:lpstr>bufferevents</vt:lpstr>
      <vt:lpstr>bufferevents</vt:lpstr>
      <vt:lpstr>evbuffer</vt:lpstr>
      <vt:lpstr>evbuffer</vt:lpstr>
      <vt:lpstr>evbuffer</vt:lpstr>
      <vt:lpstr>evbuffer</vt:lpstr>
      <vt:lpstr>evbuffer</vt:lpstr>
      <vt:lpstr>evbuffer</vt:lpstr>
      <vt:lpstr>evbuffer</vt:lpstr>
      <vt:lpstr>evbuffer</vt:lpstr>
      <vt:lpstr>evbuffer</vt:lpstr>
      <vt:lpstr>evbuffer</vt:lpstr>
      <vt:lpstr>evbuffer</vt:lpstr>
      <vt:lpstr>evbuffer</vt:lpstr>
      <vt:lpstr>evbuffer</vt:lpstr>
      <vt:lpstr>evbuffer</vt:lpstr>
      <vt:lpstr>evbuffer</vt:lpstr>
      <vt:lpstr>evbuffer</vt:lpstr>
      <vt:lpstr>libevent</vt:lpstr>
      <vt:lpstr>Self-study (libevent)</vt:lpstr>
      <vt:lpstr>libev</vt:lpstr>
      <vt:lpstr>libev</vt:lpstr>
      <vt:lpstr>libev</vt:lpstr>
      <vt:lpstr>libev</vt:lpstr>
      <vt:lpstr>libev</vt:lpstr>
      <vt:lpstr>libev</vt:lpstr>
      <vt:lpstr>libev</vt:lpstr>
      <vt:lpstr>libev</vt:lpstr>
      <vt:lpstr>libev</vt:lpstr>
      <vt:lpstr>libev</vt:lpstr>
      <vt:lpstr>libev</vt:lpstr>
      <vt:lpstr>libev</vt:lpstr>
      <vt:lpstr>libev</vt:lpstr>
      <vt:lpstr>libev</vt:lpstr>
      <vt:lpstr>libev</vt:lpstr>
      <vt:lpstr>libev</vt:lpstr>
      <vt:lpstr>libev</vt:lpstr>
      <vt:lpstr>libev</vt:lpstr>
      <vt:lpstr>libev</vt:lpstr>
      <vt:lpstr>boost::asio</vt:lpstr>
      <vt:lpstr>boost::asio</vt:lpstr>
      <vt:lpstr>boost::asio</vt:lpstr>
      <vt:lpstr>boost::asio</vt:lpstr>
      <vt:lpstr>boost::asio</vt:lpstr>
      <vt:lpstr>boost::asio</vt:lpstr>
      <vt:lpstr>boost::asio</vt:lpstr>
      <vt:lpstr>boost::asio</vt:lpstr>
      <vt:lpstr>boost::asio</vt:lpstr>
      <vt:lpstr>boost::asio</vt:lpstr>
      <vt:lpstr>boost::asio</vt:lpstr>
      <vt:lpstr>boost::asio</vt:lpstr>
      <vt:lpstr>boost::asio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Многопоточное программирование</dc:title>
  <dc:creator>Dmitriy Kalugin-Balashov</dc:creator>
  <cp:lastModifiedBy>Dmitriy Kalugin-Balashov</cp:lastModifiedBy>
  <cp:revision>142</cp:revision>
  <cp:lastPrinted>2015-03-10T23:29:24Z</cp:lastPrinted>
  <dcterms:created xsi:type="dcterms:W3CDTF">2015-02-25T09:03:00Z</dcterms:created>
  <dcterms:modified xsi:type="dcterms:W3CDTF">2015-10-12T15:12:27Z</dcterms:modified>
</cp:coreProperties>
</file>