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altLang="en-US"/>
              <a:t>субкрафт</a:t>
            </a:r>
            <a:endParaRPr lang="ru-RU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ru-RU" altLang="en-US"/>
              <a:t>Тема</a:t>
            </a:r>
            <a:r>
              <a:rPr lang="en-US" altLang="en-US"/>
              <a:t>:</a:t>
            </a:r>
            <a:r>
              <a:rPr lang="ru-RU" altLang="en-US"/>
              <a:t>                               Направление</a:t>
            </a:r>
            <a:r>
              <a:rPr lang="en-US" altLang="en-US"/>
              <a:t>:</a:t>
            </a:r>
            <a:r>
              <a:rPr lang="ru-RU" altLang="en-US"/>
              <a:t>            состав</a:t>
            </a:r>
            <a:r>
              <a:rPr lang="en-US" altLang="en-US"/>
              <a:t>:</a:t>
            </a:r>
            <a:r>
              <a:rPr lang="ru-RU" altLang="en-US"/>
              <a:t>                                                 игра про                          геймдев                      сюжет, геймплей</a:t>
            </a:r>
            <a:endParaRPr lang="ru-RU" altLang="en-US"/>
          </a:p>
          <a:p>
            <a:pPr marL="457200" lvl="1" indent="0">
              <a:buNone/>
            </a:pPr>
            <a:r>
              <a:rPr lang="ru-RU" altLang="en-US"/>
              <a:t>субмарину</a:t>
            </a:r>
            <a:endParaRPr lang="ru-RU" altLang="en-US"/>
          </a:p>
        </p:txBody>
      </p:sp>
      <p:sp>
        <p:nvSpPr>
          <p:cNvPr id="3" name="Subtitle 4"/>
          <p:cNvSpPr>
            <a:spLocks noGrp="1"/>
          </p:cNvSpPr>
          <p:nvPr/>
        </p:nvSpPr>
        <p:spPr>
          <a:xfrm>
            <a:off x="753745" y="4572000"/>
            <a:ext cx="10949305" cy="228536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ru-RU" altLang="en-US"/>
              <a:t>Краткое описание</a:t>
            </a:r>
            <a:r>
              <a:rPr lang="en-US" altLang="en-US"/>
              <a:t>:</a:t>
            </a:r>
            <a:r>
              <a:rPr lang="ru-RU" altLang="en-US"/>
              <a:t>                                       Терешонков Иван </a:t>
            </a:r>
            <a:endParaRPr lang="en-US" altLang="en-US"/>
          </a:p>
          <a:p>
            <a:pPr marL="457200" lvl="1" indent="0">
              <a:buNone/>
            </a:pPr>
            <a:r>
              <a:rPr lang="ru-RU" altLang="en-US"/>
              <a:t>Вы узнаёте вашу миссию</a:t>
            </a:r>
            <a:endParaRPr lang="ru-RU" altLang="en-US"/>
          </a:p>
          <a:p>
            <a:pPr marL="457200" lvl="1" indent="0">
              <a:buNone/>
            </a:pPr>
            <a:r>
              <a:rPr lang="ru-RU" altLang="en-US"/>
              <a:t>и вам надо уничтожать                                Забарин Святослав</a:t>
            </a:r>
            <a:endParaRPr lang="ru-RU" altLang="en-US"/>
          </a:p>
          <a:p>
            <a:pPr marL="457200" lvl="1" indent="0">
              <a:buNone/>
            </a:pPr>
            <a:r>
              <a:rPr lang="ru-RU" altLang="en-US"/>
              <a:t>подлодки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olidFill>
                  <a:schemeClr val="tx1"/>
                </a:solidFill>
              </a:rPr>
              <a:t>Команда</a:t>
            </a:r>
            <a:r>
              <a:rPr lang="en-US" altLang="en-US">
                <a:solidFill>
                  <a:schemeClr val="tx1"/>
                </a:solidFill>
              </a:rPr>
              <a:t>: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ru-RU"/>
              <a:t>                            </a:t>
            </a:r>
            <a:r>
              <a:rPr lang="ru-RU" altLang="en-US"/>
              <a:t>Забарин Святослав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Создал проект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/>
              <a:t>                             Терешонков Иван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 Составлял презентацию. Проверял проект.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Описание проекта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Краткое описание</a:t>
            </a:r>
            <a:r>
              <a:rPr lang="en-US" altLang="en-US"/>
              <a:t>:</a:t>
            </a:r>
            <a:r>
              <a:rPr lang="ru-RU" altLang="en-US"/>
              <a:t> </a:t>
            </a:r>
            <a:endParaRPr lang="ru-RU" altLang="en-US"/>
          </a:p>
          <a:p>
            <a:pPr marL="0" indent="457200">
              <a:buNone/>
            </a:pPr>
            <a:r>
              <a:rPr lang="ru-RU" altLang="en-US"/>
              <a:t>Вы узнаёте что вам надо спасти мир уничтожая вражеские подлодки. После этого вы вибираете подлодку на которой вы будете уничтожать подлодки врага. Если подлодки врага пройдут то вы проиграете. А если вы сможете продержаться и уничтожить то вы выиграете.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Образ результат</a:t>
            </a:r>
            <a:r>
              <a:rPr lang="en-US" altLang="en-US"/>
              <a:t>: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ru-RU"/>
              <a:t>сюжет        выбор снарядов            выбор подлодки</a:t>
            </a:r>
            <a:endParaRPr lang="ru-RU" altLang="ru-RU"/>
          </a:p>
          <a:p>
            <a:pPr marL="0" indent="0">
              <a:buNone/>
            </a:pPr>
            <a:endParaRPr lang="ru-RU" altLang="ru-RU"/>
          </a:p>
          <a:p>
            <a:pPr marL="0" indent="0">
              <a:buNone/>
            </a:pPr>
            <a:r>
              <a:rPr lang="ru-RU" altLang="ru-RU"/>
              <a:t>уничтожение </a:t>
            </a:r>
            <a:endParaRPr lang="ru-RU" altLang="ru-RU"/>
          </a:p>
          <a:p>
            <a:pPr marL="0" indent="0">
              <a:buNone/>
            </a:pPr>
            <a:r>
              <a:rPr lang="ru-RU" altLang="ru-RU"/>
              <a:t>подлодок врага</a:t>
            </a:r>
            <a:endParaRPr lang="ru-RU" alt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Фактический результат</a:t>
            </a:r>
            <a:r>
              <a:rPr lang="en-US" altLang="en-US"/>
              <a:t>: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ru-RU" altLang="en-US"/>
              <a:t>Сюжет         выбор                </a:t>
            </a:r>
            <a:r>
              <a:rPr lang="ru-RU" altLang="en-US">
                <a:sym typeface="+mn-ea"/>
              </a:rPr>
              <a:t>уничтожение            хороший   </a:t>
            </a:r>
            <a:endParaRPr lang="ru-RU" altLang="en-US"/>
          </a:p>
          <a:p>
            <a:pPr marL="0" indent="0">
              <a:buNone/>
            </a:pPr>
            <a:r>
              <a:rPr lang="ru-RU" altLang="en-US">
                <a:sym typeface="+mn-ea"/>
              </a:rPr>
              <a:t>                    подлодки     вражеских подлодок     и плохой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                                                                                  конец                                  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                                                                               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endParaRPr lang="ru-RU" altLang="en-US"/>
          </a:p>
        </p:txBody>
      </p:sp>
      <p:pic>
        <p:nvPicPr>
          <p:cNvPr id="4" name="Изображение 3" descr="2vi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3165" y="773430"/>
            <a:ext cx="2286000" cy="619760"/>
          </a:xfrm>
          <a:prstGeom prst="rect">
            <a:avLst/>
          </a:prstGeom>
        </p:spPr>
      </p:pic>
      <p:pic>
        <p:nvPicPr>
          <p:cNvPr id="5" name="Изображение 4" descr="vib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165" y="2286000"/>
            <a:ext cx="2286000" cy="849630"/>
          </a:xfrm>
          <a:prstGeom prst="rect">
            <a:avLst/>
          </a:prstGeom>
        </p:spPr>
      </p:pic>
      <p:pic>
        <p:nvPicPr>
          <p:cNvPr id="6" name="Изображение 5" descr="vib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165" y="1393190"/>
            <a:ext cx="2286000" cy="909320"/>
          </a:xfrm>
          <a:prstGeom prst="rect">
            <a:avLst/>
          </a:prstGeom>
        </p:spPr>
      </p:pic>
      <p:pic>
        <p:nvPicPr>
          <p:cNvPr id="7" name="Изображение 6" descr="vib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165" y="3136265"/>
            <a:ext cx="2286000" cy="850265"/>
          </a:xfrm>
          <a:prstGeom prst="rect">
            <a:avLst/>
          </a:prstGeom>
        </p:spPr>
      </p:pic>
      <p:pic>
        <p:nvPicPr>
          <p:cNvPr id="8" name="Изображение 7" descr="Снимок экрана (9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85" y="773430"/>
            <a:ext cx="2024380" cy="3213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Блок схема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4" name="Изображение 3" descr="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4580" y="0"/>
            <a:ext cx="1849120" cy="6580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Дорожная карта</a:t>
            </a:r>
            <a:r>
              <a:rPr lang="en-US" altLang="en-US"/>
              <a:t>: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Календарный план</a:t>
            </a:r>
            <a:r>
              <a:rPr lang="en-US" altLang="en-US"/>
              <a:t>: </a:t>
            </a:r>
            <a:endParaRPr lang="en-US" altLang="en-US"/>
          </a:p>
          <a:p>
            <a:pPr marL="0" indent="0">
              <a:buNone/>
            </a:pPr>
            <a:r>
              <a:rPr lang="ru-RU" altLang="en-US"/>
              <a:t>16 апреля - начало разработки проекта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19 апреля - разработка проетка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23 апреля - разработка проекта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27 апреля - почти закончен проект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30 апреля - сделан выбор подлодки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3,4 мая - презентация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5" name="Замещающее содержимое 4" descr="i-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41910"/>
            <a:ext cx="12192000" cy="6816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newsflash/>
      </p:transition>
    </mc:Choice>
    <mc:Fallback>
      <p:transition spd="med">
        <p:newsflash/>
      </p:transition>
    </mc:Fallback>
  </mc:AlternateContent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1497</Words>
  <Application>WPS Presentation</Application>
  <PresentationFormat>宽屏</PresentationFormat>
  <Paragraphs>57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>Arial Unicode MS</vt:lpstr>
      <vt:lpstr>Blue Waves</vt:lpstr>
      <vt:lpstr>субкрафт</vt:lpstr>
      <vt:lpstr>Команда:</vt:lpstr>
      <vt:lpstr>Описание проекта</vt:lpstr>
      <vt:lpstr>Образ результат:</vt:lpstr>
      <vt:lpstr>Фактический результат:</vt:lpstr>
      <vt:lpstr>Блок схема</vt:lpstr>
      <vt:lpstr>Дорожная карта: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9</cp:revision>
  <dcterms:created xsi:type="dcterms:W3CDTF">2025-05-05T05:14:00Z</dcterms:created>
  <dcterms:modified xsi:type="dcterms:W3CDTF">2025-05-13T17:07:25Z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1049-12.2.0.20795</vt:lpwstr>
  </property>
  <property fmtid="{D5CDD505-2E9C-101B-9397-08002B2CF9AE}" pid="3" name="ICV">
    <vt:lpwstr>3BC91521E7A74342A69A4BCD75D33042_13</vt:lpwstr>
  </property>
</Properties>
</file>