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540000" y="1260000"/>
            <a:ext cx="900000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540000" y="1260000"/>
            <a:ext cx="2897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583080" y="1260000"/>
            <a:ext cx="2897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625800" y="1260000"/>
            <a:ext cx="2897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540000" y="3328200"/>
            <a:ext cx="2897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583080" y="3328200"/>
            <a:ext cx="2897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625800" y="3328200"/>
            <a:ext cx="2897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540000" y="180000"/>
            <a:ext cx="8280000" cy="292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2" type="body"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3" type="body"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540000" y="1260000"/>
            <a:ext cx="900000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540000" y="1260000"/>
            <a:ext cx="2897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3583080" y="1260000"/>
            <a:ext cx="2897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6625800" y="1260000"/>
            <a:ext cx="2897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540000" y="3328200"/>
            <a:ext cx="2897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3583080" y="3328200"/>
            <a:ext cx="2897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6625800" y="3328200"/>
            <a:ext cx="2897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540000" y="180000"/>
            <a:ext cx="8280000" cy="292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1620000"/>
            <a:ext cx="756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3060000"/>
            <a:ext cx="9000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0000" y="1440000"/>
            <a:ext cx="9122400" cy="144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-8640"/>
            <a:ext cx="10080000" cy="90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540000" y="5400000"/>
            <a:ext cx="23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200000" y="5400000"/>
            <a:ext cx="23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20000" y="90000"/>
            <a:ext cx="756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5220000"/>
            <a:ext cx="9720000" cy="18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/>
        </p:nvSpPr>
        <p:spPr>
          <a:xfrm>
            <a:off x="669600" y="1110240"/>
            <a:ext cx="7560000" cy="140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APPLICATION MANAGEMENT SYSTEM</a:t>
            </a:r>
            <a:br>
              <a:rPr b="0" i="0" lang="en-US" sz="1800" u="none" cap="none" strike="noStrike"/>
            </a:br>
            <a:r>
              <a:rPr b="0" i="0" lang="en-US" sz="33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BY BIDII</a:t>
            </a:r>
            <a:endParaRPr b="0" i="0" sz="3300" u="none" cap="none" strike="noStrik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0" i="0" sz="27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5542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ctr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Teresia Nduati – Full-stack Web Developer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What is the Project About</a:t>
            </a:r>
            <a:endParaRPr b="0" i="0" sz="27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158040" y="1243440"/>
            <a:ext cx="900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55420" lvl="0" marL="432000" marR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ctr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ctr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This application allows clients to book appointments with service providers like massage therapists.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685800" y="1891080"/>
            <a:ext cx="291240" cy="395280"/>
          </a:xfrm>
          <a:custGeom>
            <a:rect b="b" l="l" r="r" t="t"/>
            <a:pathLst>
              <a:path extrusionOk="0" h="1098" w="809">
                <a:moveTo>
                  <a:pt x="404" y="0"/>
                </a:moveTo>
                <a:lnTo>
                  <a:pt x="384" y="0"/>
                </a:lnTo>
                <a:lnTo>
                  <a:pt x="364" y="2"/>
                </a:lnTo>
                <a:lnTo>
                  <a:pt x="343" y="4"/>
                </a:lnTo>
                <a:lnTo>
                  <a:pt x="333" y="6"/>
                </a:lnTo>
                <a:lnTo>
                  <a:pt x="323" y="8"/>
                </a:lnTo>
                <a:lnTo>
                  <a:pt x="294" y="15"/>
                </a:lnTo>
                <a:lnTo>
                  <a:pt x="265" y="24"/>
                </a:lnTo>
                <a:lnTo>
                  <a:pt x="238" y="35"/>
                </a:lnTo>
                <a:lnTo>
                  <a:pt x="211" y="49"/>
                </a:lnTo>
                <a:lnTo>
                  <a:pt x="185" y="64"/>
                </a:lnTo>
                <a:lnTo>
                  <a:pt x="161" y="81"/>
                </a:lnTo>
                <a:lnTo>
                  <a:pt x="138" y="99"/>
                </a:lnTo>
                <a:lnTo>
                  <a:pt x="117" y="119"/>
                </a:lnTo>
                <a:lnTo>
                  <a:pt x="97" y="141"/>
                </a:lnTo>
                <a:lnTo>
                  <a:pt x="78" y="164"/>
                </a:lnTo>
                <a:lnTo>
                  <a:pt x="62" y="189"/>
                </a:lnTo>
                <a:lnTo>
                  <a:pt x="47" y="214"/>
                </a:lnTo>
                <a:lnTo>
                  <a:pt x="34" y="241"/>
                </a:lnTo>
                <a:lnTo>
                  <a:pt x="23" y="269"/>
                </a:lnTo>
                <a:lnTo>
                  <a:pt x="14" y="298"/>
                </a:lnTo>
                <a:lnTo>
                  <a:pt x="7" y="327"/>
                </a:lnTo>
                <a:lnTo>
                  <a:pt x="3" y="355"/>
                </a:lnTo>
                <a:lnTo>
                  <a:pt x="1" y="383"/>
                </a:lnTo>
                <a:lnTo>
                  <a:pt x="0" y="410"/>
                </a:lnTo>
                <a:lnTo>
                  <a:pt x="1" y="437"/>
                </a:lnTo>
                <a:lnTo>
                  <a:pt x="4" y="463"/>
                </a:lnTo>
                <a:lnTo>
                  <a:pt x="9" y="489"/>
                </a:lnTo>
                <a:lnTo>
                  <a:pt x="15" y="514"/>
                </a:lnTo>
                <a:lnTo>
                  <a:pt x="23" y="539"/>
                </a:lnTo>
                <a:lnTo>
                  <a:pt x="33" y="563"/>
                </a:lnTo>
                <a:lnTo>
                  <a:pt x="43" y="586"/>
                </a:lnTo>
                <a:lnTo>
                  <a:pt x="56" y="608"/>
                </a:lnTo>
                <a:lnTo>
                  <a:pt x="69" y="629"/>
                </a:lnTo>
                <a:lnTo>
                  <a:pt x="84" y="650"/>
                </a:lnTo>
                <a:lnTo>
                  <a:pt x="100" y="669"/>
                </a:lnTo>
                <a:lnTo>
                  <a:pt x="117" y="688"/>
                </a:lnTo>
                <a:lnTo>
                  <a:pt x="135" y="705"/>
                </a:lnTo>
                <a:lnTo>
                  <a:pt x="140" y="709"/>
                </a:lnTo>
                <a:lnTo>
                  <a:pt x="144" y="714"/>
                </a:lnTo>
                <a:lnTo>
                  <a:pt x="148" y="718"/>
                </a:lnTo>
                <a:lnTo>
                  <a:pt x="152" y="723"/>
                </a:lnTo>
                <a:lnTo>
                  <a:pt x="155" y="728"/>
                </a:lnTo>
                <a:lnTo>
                  <a:pt x="158" y="733"/>
                </a:lnTo>
                <a:lnTo>
                  <a:pt x="161" y="738"/>
                </a:lnTo>
                <a:lnTo>
                  <a:pt x="164" y="744"/>
                </a:lnTo>
                <a:lnTo>
                  <a:pt x="166" y="749"/>
                </a:lnTo>
                <a:lnTo>
                  <a:pt x="168" y="755"/>
                </a:lnTo>
                <a:lnTo>
                  <a:pt x="169" y="760"/>
                </a:lnTo>
                <a:lnTo>
                  <a:pt x="171" y="766"/>
                </a:lnTo>
                <a:lnTo>
                  <a:pt x="172" y="772"/>
                </a:lnTo>
                <a:lnTo>
                  <a:pt x="173" y="778"/>
                </a:lnTo>
                <a:lnTo>
                  <a:pt x="173" y="784"/>
                </a:lnTo>
                <a:lnTo>
                  <a:pt x="173" y="790"/>
                </a:lnTo>
                <a:lnTo>
                  <a:pt x="173" y="924"/>
                </a:lnTo>
                <a:lnTo>
                  <a:pt x="174" y="936"/>
                </a:lnTo>
                <a:lnTo>
                  <a:pt x="176" y="947"/>
                </a:lnTo>
                <a:lnTo>
                  <a:pt x="178" y="958"/>
                </a:lnTo>
                <a:lnTo>
                  <a:pt x="182" y="968"/>
                </a:lnTo>
                <a:lnTo>
                  <a:pt x="187" y="979"/>
                </a:lnTo>
                <a:lnTo>
                  <a:pt x="193" y="988"/>
                </a:lnTo>
                <a:lnTo>
                  <a:pt x="200" y="997"/>
                </a:lnTo>
                <a:lnTo>
                  <a:pt x="207" y="1005"/>
                </a:lnTo>
                <a:lnTo>
                  <a:pt x="215" y="1013"/>
                </a:lnTo>
                <a:lnTo>
                  <a:pt x="224" y="1019"/>
                </a:lnTo>
                <a:lnTo>
                  <a:pt x="234" y="1025"/>
                </a:lnTo>
                <a:lnTo>
                  <a:pt x="244" y="1030"/>
                </a:lnTo>
                <a:lnTo>
                  <a:pt x="255" y="1034"/>
                </a:lnTo>
                <a:lnTo>
                  <a:pt x="266" y="1037"/>
                </a:lnTo>
                <a:lnTo>
                  <a:pt x="277" y="1038"/>
                </a:lnTo>
                <a:lnTo>
                  <a:pt x="289" y="1039"/>
                </a:lnTo>
                <a:lnTo>
                  <a:pt x="305" y="1039"/>
                </a:lnTo>
                <a:lnTo>
                  <a:pt x="309" y="1045"/>
                </a:lnTo>
                <a:lnTo>
                  <a:pt x="313" y="1051"/>
                </a:lnTo>
                <a:lnTo>
                  <a:pt x="318" y="1057"/>
                </a:lnTo>
                <a:lnTo>
                  <a:pt x="323" y="1063"/>
                </a:lnTo>
                <a:lnTo>
                  <a:pt x="328" y="1068"/>
                </a:lnTo>
                <a:lnTo>
                  <a:pt x="334" y="1073"/>
                </a:lnTo>
                <a:lnTo>
                  <a:pt x="340" y="1077"/>
                </a:lnTo>
                <a:lnTo>
                  <a:pt x="346" y="1081"/>
                </a:lnTo>
                <a:lnTo>
                  <a:pt x="352" y="1085"/>
                </a:lnTo>
                <a:lnTo>
                  <a:pt x="359" y="1088"/>
                </a:lnTo>
                <a:lnTo>
                  <a:pt x="366" y="1091"/>
                </a:lnTo>
                <a:lnTo>
                  <a:pt x="373" y="1093"/>
                </a:lnTo>
                <a:lnTo>
                  <a:pt x="381" y="1095"/>
                </a:lnTo>
                <a:lnTo>
                  <a:pt x="388" y="1096"/>
                </a:lnTo>
                <a:lnTo>
                  <a:pt x="396" y="1097"/>
                </a:lnTo>
                <a:lnTo>
                  <a:pt x="404" y="1097"/>
                </a:lnTo>
                <a:lnTo>
                  <a:pt x="412" y="1097"/>
                </a:lnTo>
                <a:lnTo>
                  <a:pt x="420" y="1096"/>
                </a:lnTo>
                <a:lnTo>
                  <a:pt x="428" y="1095"/>
                </a:lnTo>
                <a:lnTo>
                  <a:pt x="435" y="1093"/>
                </a:lnTo>
                <a:lnTo>
                  <a:pt x="442" y="1091"/>
                </a:lnTo>
                <a:lnTo>
                  <a:pt x="449" y="1088"/>
                </a:lnTo>
                <a:lnTo>
                  <a:pt x="456" y="1085"/>
                </a:lnTo>
                <a:lnTo>
                  <a:pt x="463" y="1081"/>
                </a:lnTo>
                <a:lnTo>
                  <a:pt x="469" y="1077"/>
                </a:lnTo>
                <a:lnTo>
                  <a:pt x="475" y="1073"/>
                </a:lnTo>
                <a:lnTo>
                  <a:pt x="480" y="1068"/>
                </a:lnTo>
                <a:lnTo>
                  <a:pt x="486" y="1063"/>
                </a:lnTo>
                <a:lnTo>
                  <a:pt x="491" y="1057"/>
                </a:lnTo>
                <a:lnTo>
                  <a:pt x="495" y="1051"/>
                </a:lnTo>
                <a:lnTo>
                  <a:pt x="499" y="1045"/>
                </a:lnTo>
                <a:lnTo>
                  <a:pt x="503" y="1039"/>
                </a:lnTo>
                <a:lnTo>
                  <a:pt x="519" y="1039"/>
                </a:lnTo>
                <a:lnTo>
                  <a:pt x="531" y="1038"/>
                </a:lnTo>
                <a:lnTo>
                  <a:pt x="542" y="1037"/>
                </a:lnTo>
                <a:lnTo>
                  <a:pt x="554" y="1034"/>
                </a:lnTo>
                <a:lnTo>
                  <a:pt x="564" y="1030"/>
                </a:lnTo>
                <a:lnTo>
                  <a:pt x="574" y="1025"/>
                </a:lnTo>
                <a:lnTo>
                  <a:pt x="584" y="1019"/>
                </a:lnTo>
                <a:lnTo>
                  <a:pt x="593" y="1013"/>
                </a:lnTo>
                <a:lnTo>
                  <a:pt x="601" y="1005"/>
                </a:lnTo>
                <a:lnTo>
                  <a:pt x="609" y="997"/>
                </a:lnTo>
                <a:lnTo>
                  <a:pt x="615" y="988"/>
                </a:lnTo>
                <a:lnTo>
                  <a:pt x="621" y="979"/>
                </a:lnTo>
                <a:lnTo>
                  <a:pt x="626" y="968"/>
                </a:lnTo>
                <a:lnTo>
                  <a:pt x="630" y="958"/>
                </a:lnTo>
                <a:lnTo>
                  <a:pt x="633" y="947"/>
                </a:lnTo>
                <a:lnTo>
                  <a:pt x="635" y="936"/>
                </a:lnTo>
                <a:lnTo>
                  <a:pt x="635" y="924"/>
                </a:lnTo>
                <a:lnTo>
                  <a:pt x="635" y="790"/>
                </a:lnTo>
                <a:lnTo>
                  <a:pt x="635" y="784"/>
                </a:lnTo>
                <a:lnTo>
                  <a:pt x="636" y="778"/>
                </a:lnTo>
                <a:lnTo>
                  <a:pt x="636" y="772"/>
                </a:lnTo>
                <a:lnTo>
                  <a:pt x="638" y="767"/>
                </a:lnTo>
                <a:lnTo>
                  <a:pt x="639" y="761"/>
                </a:lnTo>
                <a:lnTo>
                  <a:pt x="641" y="755"/>
                </a:lnTo>
                <a:lnTo>
                  <a:pt x="642" y="750"/>
                </a:lnTo>
                <a:lnTo>
                  <a:pt x="645" y="744"/>
                </a:lnTo>
                <a:lnTo>
                  <a:pt x="647" y="739"/>
                </a:lnTo>
                <a:lnTo>
                  <a:pt x="650" y="734"/>
                </a:lnTo>
                <a:lnTo>
                  <a:pt x="653" y="728"/>
                </a:lnTo>
                <a:lnTo>
                  <a:pt x="656" y="724"/>
                </a:lnTo>
                <a:lnTo>
                  <a:pt x="660" y="719"/>
                </a:lnTo>
                <a:lnTo>
                  <a:pt x="664" y="714"/>
                </a:lnTo>
                <a:lnTo>
                  <a:pt x="668" y="710"/>
                </a:lnTo>
                <a:lnTo>
                  <a:pt x="672" y="706"/>
                </a:lnTo>
                <a:lnTo>
                  <a:pt x="687" y="692"/>
                </a:lnTo>
                <a:lnTo>
                  <a:pt x="702" y="677"/>
                </a:lnTo>
                <a:lnTo>
                  <a:pt x="716" y="661"/>
                </a:lnTo>
                <a:lnTo>
                  <a:pt x="729" y="644"/>
                </a:lnTo>
                <a:lnTo>
                  <a:pt x="741" y="627"/>
                </a:lnTo>
                <a:lnTo>
                  <a:pt x="752" y="610"/>
                </a:lnTo>
                <a:lnTo>
                  <a:pt x="762" y="591"/>
                </a:lnTo>
                <a:lnTo>
                  <a:pt x="772" y="572"/>
                </a:lnTo>
                <a:lnTo>
                  <a:pt x="780" y="553"/>
                </a:lnTo>
                <a:lnTo>
                  <a:pt x="787" y="533"/>
                </a:lnTo>
                <a:lnTo>
                  <a:pt x="794" y="512"/>
                </a:lnTo>
                <a:lnTo>
                  <a:pt x="799" y="491"/>
                </a:lnTo>
                <a:lnTo>
                  <a:pt x="803" y="470"/>
                </a:lnTo>
                <a:lnTo>
                  <a:pt x="806" y="448"/>
                </a:lnTo>
                <a:lnTo>
                  <a:pt x="808" y="426"/>
                </a:lnTo>
                <a:lnTo>
                  <a:pt x="808" y="404"/>
                </a:lnTo>
                <a:lnTo>
                  <a:pt x="806" y="363"/>
                </a:lnTo>
                <a:lnTo>
                  <a:pt x="800" y="323"/>
                </a:lnTo>
                <a:lnTo>
                  <a:pt x="790" y="284"/>
                </a:lnTo>
                <a:lnTo>
                  <a:pt x="776" y="247"/>
                </a:lnTo>
                <a:lnTo>
                  <a:pt x="759" y="211"/>
                </a:lnTo>
                <a:lnTo>
                  <a:pt x="739" y="178"/>
                </a:lnTo>
                <a:lnTo>
                  <a:pt x="716" y="147"/>
                </a:lnTo>
                <a:lnTo>
                  <a:pt x="690" y="118"/>
                </a:lnTo>
                <a:lnTo>
                  <a:pt x="661" y="92"/>
                </a:lnTo>
                <a:lnTo>
                  <a:pt x="630" y="69"/>
                </a:lnTo>
                <a:lnTo>
                  <a:pt x="597" y="49"/>
                </a:lnTo>
                <a:lnTo>
                  <a:pt x="561" y="32"/>
                </a:lnTo>
                <a:lnTo>
                  <a:pt x="524" y="18"/>
                </a:lnTo>
                <a:lnTo>
                  <a:pt x="486" y="8"/>
                </a:lnTo>
                <a:lnTo>
                  <a:pt x="445" y="2"/>
                </a:lnTo>
                <a:lnTo>
                  <a:pt x="404" y="0"/>
                </a:lnTo>
                <a:moveTo>
                  <a:pt x="519" y="808"/>
                </a:moveTo>
                <a:lnTo>
                  <a:pt x="289" y="808"/>
                </a:lnTo>
                <a:lnTo>
                  <a:pt x="289" y="750"/>
                </a:lnTo>
                <a:lnTo>
                  <a:pt x="519" y="750"/>
                </a:lnTo>
                <a:lnTo>
                  <a:pt x="519" y="808"/>
                </a:lnTo>
                <a:moveTo>
                  <a:pt x="289" y="924"/>
                </a:moveTo>
                <a:lnTo>
                  <a:pt x="289" y="866"/>
                </a:lnTo>
                <a:lnTo>
                  <a:pt x="519" y="866"/>
                </a:lnTo>
                <a:lnTo>
                  <a:pt x="519" y="924"/>
                </a:lnTo>
                <a:lnTo>
                  <a:pt x="289" y="924"/>
                </a:lnTo>
                <a:moveTo>
                  <a:pt x="581" y="635"/>
                </a:moveTo>
                <a:lnTo>
                  <a:pt x="226" y="635"/>
                </a:lnTo>
                <a:lnTo>
                  <a:pt x="220" y="627"/>
                </a:lnTo>
                <a:lnTo>
                  <a:pt x="218" y="625"/>
                </a:lnTo>
                <a:lnTo>
                  <a:pt x="216" y="623"/>
                </a:lnTo>
                <a:lnTo>
                  <a:pt x="214" y="621"/>
                </a:lnTo>
                <a:lnTo>
                  <a:pt x="212" y="619"/>
                </a:lnTo>
                <a:lnTo>
                  <a:pt x="198" y="606"/>
                </a:lnTo>
                <a:lnTo>
                  <a:pt x="186" y="592"/>
                </a:lnTo>
                <a:lnTo>
                  <a:pt x="174" y="577"/>
                </a:lnTo>
                <a:lnTo>
                  <a:pt x="163" y="562"/>
                </a:lnTo>
                <a:lnTo>
                  <a:pt x="154" y="547"/>
                </a:lnTo>
                <a:lnTo>
                  <a:pt x="145" y="530"/>
                </a:lnTo>
                <a:lnTo>
                  <a:pt x="137" y="513"/>
                </a:lnTo>
                <a:lnTo>
                  <a:pt x="131" y="496"/>
                </a:lnTo>
                <a:lnTo>
                  <a:pt x="126" y="479"/>
                </a:lnTo>
                <a:lnTo>
                  <a:pt x="122" y="461"/>
                </a:lnTo>
                <a:lnTo>
                  <a:pt x="119" y="442"/>
                </a:lnTo>
                <a:lnTo>
                  <a:pt x="117" y="424"/>
                </a:lnTo>
                <a:lnTo>
                  <a:pt x="116" y="405"/>
                </a:lnTo>
                <a:lnTo>
                  <a:pt x="116" y="386"/>
                </a:lnTo>
                <a:lnTo>
                  <a:pt x="118" y="367"/>
                </a:lnTo>
                <a:lnTo>
                  <a:pt x="121" y="348"/>
                </a:lnTo>
                <a:lnTo>
                  <a:pt x="126" y="327"/>
                </a:lnTo>
                <a:lnTo>
                  <a:pt x="132" y="307"/>
                </a:lnTo>
                <a:lnTo>
                  <a:pt x="140" y="287"/>
                </a:lnTo>
                <a:lnTo>
                  <a:pt x="149" y="268"/>
                </a:lnTo>
                <a:lnTo>
                  <a:pt x="160" y="250"/>
                </a:lnTo>
                <a:lnTo>
                  <a:pt x="172" y="233"/>
                </a:lnTo>
                <a:lnTo>
                  <a:pt x="185" y="216"/>
                </a:lnTo>
                <a:lnTo>
                  <a:pt x="199" y="201"/>
                </a:lnTo>
                <a:lnTo>
                  <a:pt x="214" y="186"/>
                </a:lnTo>
                <a:lnTo>
                  <a:pt x="231" y="173"/>
                </a:lnTo>
                <a:lnTo>
                  <a:pt x="248" y="161"/>
                </a:lnTo>
                <a:lnTo>
                  <a:pt x="266" y="150"/>
                </a:lnTo>
                <a:lnTo>
                  <a:pt x="285" y="141"/>
                </a:lnTo>
                <a:lnTo>
                  <a:pt x="304" y="132"/>
                </a:lnTo>
                <a:lnTo>
                  <a:pt x="325" y="126"/>
                </a:lnTo>
                <a:lnTo>
                  <a:pt x="345" y="121"/>
                </a:lnTo>
                <a:lnTo>
                  <a:pt x="353" y="120"/>
                </a:lnTo>
                <a:lnTo>
                  <a:pt x="360" y="119"/>
                </a:lnTo>
                <a:lnTo>
                  <a:pt x="375" y="117"/>
                </a:lnTo>
                <a:lnTo>
                  <a:pt x="389" y="116"/>
                </a:lnTo>
                <a:lnTo>
                  <a:pt x="404" y="116"/>
                </a:lnTo>
                <a:lnTo>
                  <a:pt x="434" y="117"/>
                </a:lnTo>
                <a:lnTo>
                  <a:pt x="462" y="122"/>
                </a:lnTo>
                <a:lnTo>
                  <a:pt x="490" y="129"/>
                </a:lnTo>
                <a:lnTo>
                  <a:pt x="516" y="139"/>
                </a:lnTo>
                <a:lnTo>
                  <a:pt x="542" y="151"/>
                </a:lnTo>
                <a:lnTo>
                  <a:pt x="565" y="165"/>
                </a:lnTo>
                <a:lnTo>
                  <a:pt x="588" y="182"/>
                </a:lnTo>
                <a:lnTo>
                  <a:pt x="608" y="200"/>
                </a:lnTo>
                <a:lnTo>
                  <a:pt x="627" y="221"/>
                </a:lnTo>
                <a:lnTo>
                  <a:pt x="644" y="243"/>
                </a:lnTo>
                <a:lnTo>
                  <a:pt x="658" y="267"/>
                </a:lnTo>
                <a:lnTo>
                  <a:pt x="670" y="292"/>
                </a:lnTo>
                <a:lnTo>
                  <a:pt x="680" y="318"/>
                </a:lnTo>
                <a:lnTo>
                  <a:pt x="687" y="346"/>
                </a:lnTo>
                <a:lnTo>
                  <a:pt x="692" y="375"/>
                </a:lnTo>
                <a:lnTo>
                  <a:pt x="693" y="404"/>
                </a:lnTo>
                <a:lnTo>
                  <a:pt x="693" y="419"/>
                </a:lnTo>
                <a:lnTo>
                  <a:pt x="691" y="435"/>
                </a:lnTo>
                <a:lnTo>
                  <a:pt x="689" y="450"/>
                </a:lnTo>
                <a:lnTo>
                  <a:pt x="687" y="465"/>
                </a:lnTo>
                <a:lnTo>
                  <a:pt x="683" y="480"/>
                </a:lnTo>
                <a:lnTo>
                  <a:pt x="678" y="494"/>
                </a:lnTo>
                <a:lnTo>
                  <a:pt x="673" y="509"/>
                </a:lnTo>
                <a:lnTo>
                  <a:pt x="667" y="522"/>
                </a:lnTo>
                <a:lnTo>
                  <a:pt x="661" y="536"/>
                </a:lnTo>
                <a:lnTo>
                  <a:pt x="653" y="549"/>
                </a:lnTo>
                <a:lnTo>
                  <a:pt x="645" y="562"/>
                </a:lnTo>
                <a:lnTo>
                  <a:pt x="637" y="575"/>
                </a:lnTo>
                <a:lnTo>
                  <a:pt x="627" y="587"/>
                </a:lnTo>
                <a:lnTo>
                  <a:pt x="617" y="598"/>
                </a:lnTo>
                <a:lnTo>
                  <a:pt x="606" y="609"/>
                </a:lnTo>
                <a:lnTo>
                  <a:pt x="595" y="620"/>
                </a:lnTo>
                <a:lnTo>
                  <a:pt x="592" y="624"/>
                </a:lnTo>
                <a:lnTo>
                  <a:pt x="588" y="627"/>
                </a:lnTo>
                <a:lnTo>
                  <a:pt x="585" y="631"/>
                </a:lnTo>
                <a:lnTo>
                  <a:pt x="581" y="6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32" name="Google Shape;132;p29"/>
          <p:cNvSpPr/>
          <p:nvPr/>
        </p:nvSpPr>
        <p:spPr>
          <a:xfrm>
            <a:off x="1600200" y="2057400"/>
            <a:ext cx="70560" cy="360"/>
          </a:xfrm>
          <a:custGeom>
            <a:rect b="b" l="l" r="r" t="t"/>
            <a:pathLst>
              <a:path extrusionOk="0" h="1" w="196">
                <a:moveTo>
                  <a:pt x="24" y="0"/>
                </a:moveTo>
                <a:lnTo>
                  <a:pt x="49" y="0"/>
                </a:lnTo>
                <a:lnTo>
                  <a:pt x="195" y="0"/>
                </a:lnTo>
                <a:lnTo>
                  <a:pt x="147" y="0"/>
                </a:lnTo>
                <a:lnTo>
                  <a:pt x="0" y="0"/>
                </a:lnTo>
                <a:lnTo>
                  <a:pt x="2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33" name="Google Shape;133;p29"/>
          <p:cNvSpPr/>
          <p:nvPr/>
        </p:nvSpPr>
        <p:spPr>
          <a:xfrm>
            <a:off x="1600200" y="2057400"/>
            <a:ext cx="70560" cy="360"/>
          </a:xfrm>
          <a:custGeom>
            <a:rect b="b" l="l" r="r" t="t"/>
            <a:pathLst>
              <a:path extrusionOk="0" h="1" w="196">
                <a:moveTo>
                  <a:pt x="24" y="0"/>
                </a:moveTo>
                <a:lnTo>
                  <a:pt x="49" y="0"/>
                </a:lnTo>
                <a:lnTo>
                  <a:pt x="195" y="0"/>
                </a:lnTo>
                <a:lnTo>
                  <a:pt x="147" y="0"/>
                </a:lnTo>
                <a:lnTo>
                  <a:pt x="0" y="0"/>
                </a:lnTo>
                <a:lnTo>
                  <a:pt x="2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34" name="Google Shape;134;p29"/>
          <p:cNvSpPr/>
          <p:nvPr/>
        </p:nvSpPr>
        <p:spPr>
          <a:xfrm>
            <a:off x="1590480" y="1933200"/>
            <a:ext cx="360" cy="57240"/>
          </a:xfrm>
          <a:custGeom>
            <a:rect b="b" l="l" r="r" t="t"/>
            <a:pathLst>
              <a:path extrusionOk="0" h="159" w="1">
                <a:moveTo>
                  <a:pt x="0" y="137"/>
                </a:moveTo>
                <a:lnTo>
                  <a:pt x="0" y="158"/>
                </a:lnTo>
                <a:lnTo>
                  <a:pt x="0" y="43"/>
                </a:lnTo>
                <a:lnTo>
                  <a:pt x="0" y="0"/>
                </a:lnTo>
                <a:lnTo>
                  <a:pt x="0" y="116"/>
                </a:lnTo>
                <a:lnTo>
                  <a:pt x="0" y="1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35" name="Google Shape;135;p29"/>
          <p:cNvSpPr/>
          <p:nvPr/>
        </p:nvSpPr>
        <p:spPr>
          <a:xfrm>
            <a:off x="267120" y="1566000"/>
            <a:ext cx="1050480" cy="1050480"/>
          </a:xfrm>
          <a:custGeom>
            <a:rect b="b" l="l" r="r" t="t"/>
            <a:pathLst>
              <a:path extrusionOk="0" h="2918" w="2918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</a:path>
            </a:pathLst>
          </a:custGeom>
          <a:noFill/>
          <a:ln cap="flat" cmpd="sng" w="52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Core Components of the Project</a:t>
            </a:r>
            <a:endParaRPr b="0" i="0" sz="27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Role-based access: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Client interface – booking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Admin interface – View client bookings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Booking and scheduling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Allow clients to select specific services and book appointments.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Payment Integration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Stripe to handle secure payments (Test mode)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7521120" y="1487880"/>
            <a:ext cx="1050480" cy="1050120"/>
          </a:xfrm>
          <a:custGeom>
            <a:rect b="b" l="l" r="r" t="t"/>
            <a:pathLst>
              <a:path extrusionOk="0" h="2917" w="2918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</a:path>
            </a:pathLst>
          </a:custGeom>
          <a:solidFill>
            <a:srgbClr val="F2C02C"/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Technical Overview</a:t>
            </a:r>
            <a:endParaRPr b="0" i="0" sz="27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Front-end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React: Component-based architecture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Back-end: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Nodejs and Express: Consistency and reduce context switching between languages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Firestore: Real-time data synchronization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FF66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8262720" y="2046240"/>
            <a:ext cx="339480" cy="333000"/>
          </a:xfrm>
          <a:custGeom>
            <a:rect b="b" l="l" r="r" t="t"/>
            <a:pathLst>
              <a:path extrusionOk="0" h="925" w="943">
                <a:moveTo>
                  <a:pt x="768" y="368"/>
                </a:moveTo>
                <a:lnTo>
                  <a:pt x="786" y="368"/>
                </a:lnTo>
                <a:lnTo>
                  <a:pt x="803" y="365"/>
                </a:lnTo>
                <a:lnTo>
                  <a:pt x="820" y="361"/>
                </a:lnTo>
                <a:lnTo>
                  <a:pt x="836" y="355"/>
                </a:lnTo>
                <a:lnTo>
                  <a:pt x="851" y="347"/>
                </a:lnTo>
                <a:lnTo>
                  <a:pt x="865" y="338"/>
                </a:lnTo>
                <a:lnTo>
                  <a:pt x="879" y="328"/>
                </a:lnTo>
                <a:lnTo>
                  <a:pt x="891" y="317"/>
                </a:lnTo>
                <a:lnTo>
                  <a:pt x="902" y="305"/>
                </a:lnTo>
                <a:lnTo>
                  <a:pt x="912" y="291"/>
                </a:lnTo>
                <a:lnTo>
                  <a:pt x="921" y="277"/>
                </a:lnTo>
                <a:lnTo>
                  <a:pt x="928" y="261"/>
                </a:lnTo>
                <a:lnTo>
                  <a:pt x="934" y="245"/>
                </a:lnTo>
                <a:lnTo>
                  <a:pt x="938" y="229"/>
                </a:lnTo>
                <a:lnTo>
                  <a:pt x="941" y="211"/>
                </a:lnTo>
                <a:lnTo>
                  <a:pt x="942" y="193"/>
                </a:lnTo>
                <a:lnTo>
                  <a:pt x="942" y="183"/>
                </a:lnTo>
                <a:lnTo>
                  <a:pt x="941" y="172"/>
                </a:lnTo>
                <a:lnTo>
                  <a:pt x="939" y="162"/>
                </a:lnTo>
                <a:lnTo>
                  <a:pt x="936" y="152"/>
                </a:lnTo>
                <a:lnTo>
                  <a:pt x="934" y="142"/>
                </a:lnTo>
                <a:lnTo>
                  <a:pt x="930" y="132"/>
                </a:lnTo>
                <a:lnTo>
                  <a:pt x="926" y="123"/>
                </a:lnTo>
                <a:lnTo>
                  <a:pt x="922" y="113"/>
                </a:lnTo>
                <a:lnTo>
                  <a:pt x="787" y="248"/>
                </a:lnTo>
                <a:lnTo>
                  <a:pt x="713" y="174"/>
                </a:lnTo>
                <a:lnTo>
                  <a:pt x="848" y="39"/>
                </a:lnTo>
                <a:lnTo>
                  <a:pt x="839" y="35"/>
                </a:lnTo>
                <a:lnTo>
                  <a:pt x="829" y="31"/>
                </a:lnTo>
                <a:lnTo>
                  <a:pt x="820" y="28"/>
                </a:lnTo>
                <a:lnTo>
                  <a:pt x="810" y="25"/>
                </a:lnTo>
                <a:lnTo>
                  <a:pt x="800" y="23"/>
                </a:lnTo>
                <a:lnTo>
                  <a:pt x="789" y="21"/>
                </a:lnTo>
                <a:lnTo>
                  <a:pt x="779" y="20"/>
                </a:lnTo>
                <a:lnTo>
                  <a:pt x="768" y="19"/>
                </a:lnTo>
                <a:lnTo>
                  <a:pt x="750" y="20"/>
                </a:lnTo>
                <a:lnTo>
                  <a:pt x="733" y="23"/>
                </a:lnTo>
                <a:lnTo>
                  <a:pt x="716" y="27"/>
                </a:lnTo>
                <a:lnTo>
                  <a:pt x="700" y="33"/>
                </a:lnTo>
                <a:lnTo>
                  <a:pt x="685" y="41"/>
                </a:lnTo>
                <a:lnTo>
                  <a:pt x="670" y="49"/>
                </a:lnTo>
                <a:lnTo>
                  <a:pt x="657" y="59"/>
                </a:lnTo>
                <a:lnTo>
                  <a:pt x="644" y="70"/>
                </a:lnTo>
                <a:lnTo>
                  <a:pt x="633" y="83"/>
                </a:lnTo>
                <a:lnTo>
                  <a:pt x="623" y="96"/>
                </a:lnTo>
                <a:lnTo>
                  <a:pt x="614" y="111"/>
                </a:lnTo>
                <a:lnTo>
                  <a:pt x="607" y="126"/>
                </a:lnTo>
                <a:lnTo>
                  <a:pt x="601" y="142"/>
                </a:lnTo>
                <a:lnTo>
                  <a:pt x="597" y="158"/>
                </a:lnTo>
                <a:lnTo>
                  <a:pt x="594" y="176"/>
                </a:lnTo>
                <a:lnTo>
                  <a:pt x="593" y="193"/>
                </a:lnTo>
                <a:lnTo>
                  <a:pt x="593" y="201"/>
                </a:lnTo>
                <a:lnTo>
                  <a:pt x="594" y="209"/>
                </a:lnTo>
                <a:lnTo>
                  <a:pt x="595" y="216"/>
                </a:lnTo>
                <a:lnTo>
                  <a:pt x="596" y="224"/>
                </a:lnTo>
                <a:lnTo>
                  <a:pt x="597" y="231"/>
                </a:lnTo>
                <a:lnTo>
                  <a:pt x="599" y="238"/>
                </a:lnTo>
                <a:lnTo>
                  <a:pt x="601" y="245"/>
                </a:lnTo>
                <a:lnTo>
                  <a:pt x="604" y="251"/>
                </a:lnTo>
                <a:lnTo>
                  <a:pt x="512" y="343"/>
                </a:lnTo>
                <a:lnTo>
                  <a:pt x="423" y="254"/>
                </a:lnTo>
                <a:lnTo>
                  <a:pt x="458" y="219"/>
                </a:lnTo>
                <a:lnTo>
                  <a:pt x="388" y="149"/>
                </a:lnTo>
                <a:lnTo>
                  <a:pt x="494" y="43"/>
                </a:lnTo>
                <a:lnTo>
                  <a:pt x="483" y="33"/>
                </a:lnTo>
                <a:lnTo>
                  <a:pt x="470" y="24"/>
                </a:lnTo>
                <a:lnTo>
                  <a:pt x="458" y="17"/>
                </a:lnTo>
                <a:lnTo>
                  <a:pt x="444" y="11"/>
                </a:lnTo>
                <a:lnTo>
                  <a:pt x="431" y="6"/>
                </a:lnTo>
                <a:lnTo>
                  <a:pt x="417" y="3"/>
                </a:lnTo>
                <a:lnTo>
                  <a:pt x="402" y="1"/>
                </a:lnTo>
                <a:lnTo>
                  <a:pt x="388" y="0"/>
                </a:lnTo>
                <a:lnTo>
                  <a:pt x="374" y="1"/>
                </a:lnTo>
                <a:lnTo>
                  <a:pt x="359" y="3"/>
                </a:lnTo>
                <a:lnTo>
                  <a:pt x="345" y="6"/>
                </a:lnTo>
                <a:lnTo>
                  <a:pt x="332" y="11"/>
                </a:lnTo>
                <a:lnTo>
                  <a:pt x="318" y="17"/>
                </a:lnTo>
                <a:lnTo>
                  <a:pt x="306" y="24"/>
                </a:lnTo>
                <a:lnTo>
                  <a:pt x="293" y="33"/>
                </a:lnTo>
                <a:lnTo>
                  <a:pt x="282" y="43"/>
                </a:lnTo>
                <a:lnTo>
                  <a:pt x="106" y="220"/>
                </a:lnTo>
                <a:lnTo>
                  <a:pt x="176" y="290"/>
                </a:lnTo>
                <a:lnTo>
                  <a:pt x="36" y="290"/>
                </a:lnTo>
                <a:lnTo>
                  <a:pt x="0" y="325"/>
                </a:lnTo>
                <a:lnTo>
                  <a:pt x="177" y="502"/>
                </a:lnTo>
                <a:lnTo>
                  <a:pt x="212" y="466"/>
                </a:lnTo>
                <a:lnTo>
                  <a:pt x="212" y="325"/>
                </a:lnTo>
                <a:lnTo>
                  <a:pt x="282" y="396"/>
                </a:lnTo>
                <a:lnTo>
                  <a:pt x="318" y="360"/>
                </a:lnTo>
                <a:lnTo>
                  <a:pt x="407" y="449"/>
                </a:lnTo>
                <a:lnTo>
                  <a:pt x="37" y="818"/>
                </a:lnTo>
                <a:lnTo>
                  <a:pt x="143" y="924"/>
                </a:lnTo>
                <a:lnTo>
                  <a:pt x="710" y="357"/>
                </a:lnTo>
                <a:lnTo>
                  <a:pt x="717" y="360"/>
                </a:lnTo>
                <a:lnTo>
                  <a:pt x="724" y="362"/>
                </a:lnTo>
                <a:lnTo>
                  <a:pt x="731" y="364"/>
                </a:lnTo>
                <a:lnTo>
                  <a:pt x="738" y="366"/>
                </a:lnTo>
                <a:lnTo>
                  <a:pt x="746" y="367"/>
                </a:lnTo>
                <a:lnTo>
                  <a:pt x="753" y="368"/>
                </a:lnTo>
                <a:lnTo>
                  <a:pt x="760" y="368"/>
                </a:lnTo>
                <a:lnTo>
                  <a:pt x="768" y="368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0" name="Google Shape;150;p31"/>
          <p:cNvSpPr/>
          <p:nvPr/>
        </p:nvSpPr>
        <p:spPr>
          <a:xfrm>
            <a:off x="7833240" y="1723680"/>
            <a:ext cx="1050480" cy="1050480"/>
          </a:xfrm>
          <a:custGeom>
            <a:rect b="b" l="l" r="r" t="t"/>
            <a:pathLst>
              <a:path extrusionOk="0" h="2918" w="2918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</a:path>
            </a:pathLst>
          </a:custGeom>
          <a:noFill/>
          <a:ln cap="flat" cmpd="sng" w="52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	Timeline </a:t>
            </a:r>
            <a:endParaRPr b="0" i="0" sz="27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1120"/>
            <a:ext cx="9372600" cy="31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Progress: Stripe’s Payment Link</a:t>
            </a:r>
            <a:endParaRPr b="0" i="0" sz="27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58680"/>
            <a:ext cx="8458200" cy="429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/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	Code Snippets</a:t>
            </a:r>
            <a:endParaRPr b="0" i="0" sz="27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69200"/>
            <a:ext cx="430488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069200"/>
            <a:ext cx="48006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/>
        </p:nvSpPr>
        <p:spPr>
          <a:xfrm>
            <a:off x="864000" y="1193040"/>
            <a:ext cx="8280000" cy="292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