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A895-8F87-4E93-8F44-5FE72FD04222}" type="datetimeFigureOut">
              <a:rPr lang="es-BO" smtClean="0"/>
              <a:t>15/11/2019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1425-C647-464A-8344-5B0B8AAE347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8747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A895-8F87-4E93-8F44-5FE72FD04222}" type="datetimeFigureOut">
              <a:rPr lang="es-BO" smtClean="0"/>
              <a:t>15/11/2019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1425-C647-464A-8344-5B0B8AAE347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6026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A895-8F87-4E93-8F44-5FE72FD04222}" type="datetimeFigureOut">
              <a:rPr lang="es-BO" smtClean="0"/>
              <a:t>15/11/2019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1425-C647-464A-8344-5B0B8AAE3475}" type="slidenum">
              <a:rPr lang="es-BO" smtClean="0"/>
              <a:t>‹Nº›</a:t>
            </a:fld>
            <a:endParaRPr lang="es-B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9823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A895-8F87-4E93-8F44-5FE72FD04222}" type="datetimeFigureOut">
              <a:rPr lang="es-BO" smtClean="0"/>
              <a:t>15/11/2019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1425-C647-464A-8344-5B0B8AAE347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58839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A895-8F87-4E93-8F44-5FE72FD04222}" type="datetimeFigureOut">
              <a:rPr lang="es-BO" smtClean="0"/>
              <a:t>15/11/2019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1425-C647-464A-8344-5B0B8AAE3475}" type="slidenum">
              <a:rPr lang="es-BO" smtClean="0"/>
              <a:t>‹Nº›</a:t>
            </a:fld>
            <a:endParaRPr lang="es-B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5185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A895-8F87-4E93-8F44-5FE72FD04222}" type="datetimeFigureOut">
              <a:rPr lang="es-BO" smtClean="0"/>
              <a:t>15/11/2019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1425-C647-464A-8344-5B0B8AAE347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1076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A895-8F87-4E93-8F44-5FE72FD04222}" type="datetimeFigureOut">
              <a:rPr lang="es-BO" smtClean="0"/>
              <a:t>15/11/2019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1425-C647-464A-8344-5B0B8AAE347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7595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A895-8F87-4E93-8F44-5FE72FD04222}" type="datetimeFigureOut">
              <a:rPr lang="es-BO" smtClean="0"/>
              <a:t>15/11/2019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1425-C647-464A-8344-5B0B8AAE347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321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A895-8F87-4E93-8F44-5FE72FD04222}" type="datetimeFigureOut">
              <a:rPr lang="es-BO" smtClean="0"/>
              <a:t>15/11/2019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1425-C647-464A-8344-5B0B8AAE347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5681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A895-8F87-4E93-8F44-5FE72FD04222}" type="datetimeFigureOut">
              <a:rPr lang="es-BO" smtClean="0"/>
              <a:t>15/11/2019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1425-C647-464A-8344-5B0B8AAE347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631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A895-8F87-4E93-8F44-5FE72FD04222}" type="datetimeFigureOut">
              <a:rPr lang="es-BO" smtClean="0"/>
              <a:t>15/11/2019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1425-C647-464A-8344-5B0B8AAE347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5845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A895-8F87-4E93-8F44-5FE72FD04222}" type="datetimeFigureOut">
              <a:rPr lang="es-BO" smtClean="0"/>
              <a:t>15/11/2019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1425-C647-464A-8344-5B0B8AAE347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7381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A895-8F87-4E93-8F44-5FE72FD04222}" type="datetimeFigureOut">
              <a:rPr lang="es-BO" smtClean="0"/>
              <a:t>15/11/2019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1425-C647-464A-8344-5B0B8AAE347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4671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A895-8F87-4E93-8F44-5FE72FD04222}" type="datetimeFigureOut">
              <a:rPr lang="es-BO" smtClean="0"/>
              <a:t>15/11/2019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1425-C647-464A-8344-5B0B8AAE347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1307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A895-8F87-4E93-8F44-5FE72FD04222}" type="datetimeFigureOut">
              <a:rPr lang="es-BO" smtClean="0"/>
              <a:t>15/11/2019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1425-C647-464A-8344-5B0B8AAE347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1053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A895-8F87-4E93-8F44-5FE72FD04222}" type="datetimeFigureOut">
              <a:rPr lang="es-BO" smtClean="0"/>
              <a:t>15/11/2019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1425-C647-464A-8344-5B0B8AAE347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8856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8A895-8F87-4E93-8F44-5FE72FD04222}" type="datetimeFigureOut">
              <a:rPr lang="es-BO" smtClean="0"/>
              <a:t>15/11/2019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661425-C647-464A-8344-5B0B8AAE347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0795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 err="1" smtClean="0"/>
              <a:t>Battle</a:t>
            </a:r>
            <a:r>
              <a:rPr lang="es-BO" dirty="0" smtClean="0"/>
              <a:t> of </a:t>
            </a:r>
            <a:r>
              <a:rPr lang="es-BO" dirty="0" err="1" smtClean="0"/>
              <a:t>Neighborhoods</a:t>
            </a:r>
            <a:r>
              <a:rPr lang="es-BO" dirty="0" smtClean="0"/>
              <a:t/>
            </a:r>
            <a:br>
              <a:rPr lang="es-BO" dirty="0" smtClean="0"/>
            </a:br>
            <a:r>
              <a:rPr lang="es-BO" dirty="0" err="1" smtClean="0"/>
              <a:t>Latin</a:t>
            </a:r>
            <a:r>
              <a:rPr lang="es-BO" dirty="0" smtClean="0"/>
              <a:t> American Restaurants</a:t>
            </a:r>
            <a:endParaRPr lang="es-B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BO" dirty="0" smtClean="0"/>
              <a:t>Autor: Teresa Andia V.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66532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BO" dirty="0" err="1" smtClean="0"/>
              <a:t>Introduction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35586"/>
            <a:ext cx="8596668" cy="3880773"/>
          </a:xfrm>
        </p:spPr>
        <p:txBody>
          <a:bodyPr/>
          <a:lstStyle/>
          <a:p>
            <a:pPr algn="just"/>
            <a:r>
              <a:rPr lang="en-US" sz="2400" b="1" dirty="0"/>
              <a:t>1.1 Description of the </a:t>
            </a:r>
            <a:r>
              <a:rPr lang="en-US" sz="2400" b="1" dirty="0" smtClean="0"/>
              <a:t>Problem</a:t>
            </a:r>
          </a:p>
          <a:p>
            <a:pPr marL="0" indent="0" algn="just">
              <a:buNone/>
            </a:pPr>
            <a:r>
              <a:rPr lang="en-US" sz="2400" dirty="0" smtClean="0"/>
              <a:t>New </a:t>
            </a:r>
            <a:r>
              <a:rPr lang="en-US" sz="2400" dirty="0"/>
              <a:t>York is known as a state of diverse population. That explains that there are a lot of restaurants with food from different parts of the world. The problem starts with finding a suitable neighborhood place to open a Latin food restaurant.</a:t>
            </a:r>
          </a:p>
          <a:p>
            <a:endParaRPr lang="es-BO" dirty="0"/>
          </a:p>
        </p:txBody>
      </p:sp>
      <p:pic>
        <p:nvPicPr>
          <p:cNvPr id="1026" name="Picture 2" descr="Resultado de imagen para new y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653" y="3866992"/>
            <a:ext cx="4313394" cy="268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09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BO" dirty="0" err="1"/>
              <a:t>Description</a:t>
            </a:r>
            <a:r>
              <a:rPr lang="es-BO" dirty="0"/>
              <a:t> of data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48497"/>
            <a:ext cx="8596668" cy="4392866"/>
          </a:xfrm>
        </p:spPr>
        <p:txBody>
          <a:bodyPr>
            <a:normAutofit lnSpcReduction="10000"/>
          </a:bodyPr>
          <a:lstStyle/>
          <a:p>
            <a:r>
              <a:rPr lang="es-BO" dirty="0" smtClean="0"/>
              <a:t>New York Data</a:t>
            </a:r>
          </a:p>
          <a:p>
            <a:pPr marL="0" indent="0">
              <a:buNone/>
            </a:pPr>
            <a:r>
              <a:rPr lang="es-BO" dirty="0"/>
              <a:t> </a:t>
            </a:r>
            <a:r>
              <a:rPr lang="es-BO" dirty="0" smtClean="0"/>
              <a:t>    </a:t>
            </a:r>
            <a:r>
              <a:rPr lang="es-BO" dirty="0" err="1" smtClean="0"/>
              <a:t>The</a:t>
            </a:r>
            <a:r>
              <a:rPr lang="es-BO" dirty="0" smtClean="0"/>
              <a:t> </a:t>
            </a:r>
            <a:r>
              <a:rPr lang="es-BO" dirty="0" err="1" smtClean="0"/>
              <a:t>database</a:t>
            </a:r>
            <a:r>
              <a:rPr lang="es-BO" dirty="0" smtClean="0"/>
              <a:t> </a:t>
            </a:r>
            <a:r>
              <a:rPr lang="es-BO" dirty="0" err="1" smtClean="0"/>
              <a:t>used</a:t>
            </a:r>
            <a:r>
              <a:rPr lang="es-BO" dirty="0" smtClean="0"/>
              <a:t> </a:t>
            </a:r>
            <a:r>
              <a:rPr lang="es-BO" dirty="0" err="1" smtClean="0"/>
              <a:t>is</a:t>
            </a:r>
            <a:r>
              <a:rPr lang="es-BO" dirty="0" smtClean="0"/>
              <a:t> a </a:t>
            </a:r>
            <a:r>
              <a:rPr lang="es-BO" dirty="0" err="1" smtClean="0"/>
              <a:t>public</a:t>
            </a:r>
            <a:r>
              <a:rPr lang="es-BO" dirty="0" smtClean="0"/>
              <a:t> </a:t>
            </a:r>
            <a:r>
              <a:rPr lang="es-BO" dirty="0" err="1" smtClean="0"/>
              <a:t>one</a:t>
            </a:r>
            <a:r>
              <a:rPr lang="es-BO" dirty="0" smtClean="0"/>
              <a:t> </a:t>
            </a:r>
            <a:r>
              <a:rPr lang="es-BO" dirty="0" err="1" smtClean="0"/>
              <a:t>that</a:t>
            </a:r>
            <a:r>
              <a:rPr lang="es-BO" dirty="0" smtClean="0"/>
              <a:t> shows </a:t>
            </a:r>
            <a:r>
              <a:rPr lang="es-BO" dirty="0" err="1" smtClean="0"/>
              <a:t>each</a:t>
            </a:r>
            <a:r>
              <a:rPr lang="es-BO" dirty="0" smtClean="0"/>
              <a:t> New </a:t>
            </a:r>
            <a:r>
              <a:rPr lang="es-BO" dirty="0" err="1" smtClean="0"/>
              <a:t>York’s</a:t>
            </a:r>
            <a:r>
              <a:rPr lang="es-BO" dirty="0" smtClean="0"/>
              <a:t> </a:t>
            </a:r>
            <a:r>
              <a:rPr lang="es-BO" dirty="0" err="1" smtClean="0"/>
              <a:t>Borough</a:t>
            </a:r>
            <a:r>
              <a:rPr lang="es-BO" dirty="0" smtClean="0"/>
              <a:t> and </a:t>
            </a:r>
            <a:r>
              <a:rPr lang="es-BO" dirty="0" err="1" smtClean="0"/>
              <a:t>neighborhoods</a:t>
            </a:r>
            <a:r>
              <a:rPr lang="es-BO" dirty="0" smtClean="0"/>
              <a:t> </a:t>
            </a:r>
            <a:r>
              <a:rPr lang="es-BO" dirty="0" err="1" smtClean="0"/>
              <a:t>with</a:t>
            </a:r>
            <a:r>
              <a:rPr lang="es-BO" dirty="0" smtClean="0"/>
              <a:t> </a:t>
            </a:r>
            <a:r>
              <a:rPr lang="es-BO" dirty="0" err="1" smtClean="0"/>
              <a:t>location</a:t>
            </a:r>
            <a:r>
              <a:rPr lang="es-BO" dirty="0" smtClean="0"/>
              <a:t> data.</a:t>
            </a:r>
          </a:p>
          <a:p>
            <a:pPr marL="0" indent="0">
              <a:buNone/>
            </a:pPr>
            <a:r>
              <a:rPr lang="es-BO" dirty="0"/>
              <a:t>	</a:t>
            </a:r>
            <a:endParaRPr lang="es-BO" dirty="0" smtClean="0"/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endParaRPr lang="es-BO" dirty="0" smtClean="0"/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endParaRPr lang="es-BO" dirty="0" smtClean="0"/>
          </a:p>
          <a:p>
            <a:r>
              <a:rPr lang="es-BO" dirty="0" err="1" smtClean="0"/>
              <a:t>Foursquare</a:t>
            </a:r>
            <a:r>
              <a:rPr lang="es-BO" dirty="0" smtClean="0"/>
              <a:t> data</a:t>
            </a:r>
          </a:p>
          <a:p>
            <a:pPr marL="0" indent="0">
              <a:buNone/>
            </a:pPr>
            <a:r>
              <a:rPr lang="es-BO" dirty="0"/>
              <a:t> </a:t>
            </a:r>
            <a:r>
              <a:rPr lang="es-BO" dirty="0" smtClean="0"/>
              <a:t>    </a:t>
            </a:r>
            <a:r>
              <a:rPr lang="es-BO" dirty="0" err="1" smtClean="0"/>
              <a:t>With</a:t>
            </a:r>
            <a:r>
              <a:rPr lang="es-BO" dirty="0" smtClean="0"/>
              <a:t> New York data </a:t>
            </a:r>
            <a:r>
              <a:rPr lang="es-BO" dirty="0" err="1" smtClean="0"/>
              <a:t>prepared</a:t>
            </a:r>
            <a:r>
              <a:rPr lang="es-BO" dirty="0" smtClean="0"/>
              <a:t>, </a:t>
            </a:r>
            <a:r>
              <a:rPr lang="es-BO" dirty="0" err="1" smtClean="0"/>
              <a:t>it</a:t>
            </a:r>
            <a:r>
              <a:rPr lang="es-BO" dirty="0" smtClean="0"/>
              <a:t> </a:t>
            </a:r>
            <a:r>
              <a:rPr lang="es-BO" dirty="0" err="1" smtClean="0"/>
              <a:t>is</a:t>
            </a:r>
            <a:r>
              <a:rPr lang="es-BO" dirty="0" smtClean="0"/>
              <a:t> posible to </a:t>
            </a:r>
            <a:r>
              <a:rPr lang="es-BO" dirty="0" err="1" smtClean="0"/>
              <a:t>get</a:t>
            </a:r>
            <a:r>
              <a:rPr lang="es-BO" dirty="0" smtClean="0"/>
              <a:t> </a:t>
            </a:r>
            <a:r>
              <a:rPr lang="es-BO" dirty="0" err="1" smtClean="0"/>
              <a:t>venues</a:t>
            </a:r>
            <a:r>
              <a:rPr lang="es-BO" dirty="0" smtClean="0"/>
              <a:t> data </a:t>
            </a:r>
            <a:r>
              <a:rPr lang="es-BO" dirty="0" err="1" smtClean="0"/>
              <a:t>from</a:t>
            </a:r>
            <a:r>
              <a:rPr lang="es-BO" dirty="0" smtClean="0"/>
              <a:t> </a:t>
            </a:r>
            <a:r>
              <a:rPr lang="es-BO" dirty="0" err="1" smtClean="0"/>
              <a:t>each</a:t>
            </a:r>
            <a:r>
              <a:rPr lang="es-BO" dirty="0" smtClean="0"/>
              <a:t> </a:t>
            </a:r>
            <a:r>
              <a:rPr lang="es-BO" dirty="0" err="1" smtClean="0"/>
              <a:t>neighborhood</a:t>
            </a:r>
            <a:r>
              <a:rPr lang="es-BO" dirty="0" smtClean="0"/>
              <a:t> </a:t>
            </a:r>
            <a:r>
              <a:rPr lang="es-BO" dirty="0" err="1" smtClean="0"/>
              <a:t>with</a:t>
            </a:r>
            <a:r>
              <a:rPr lang="es-BO" dirty="0" smtClean="0"/>
              <a:t> </a:t>
            </a:r>
            <a:r>
              <a:rPr lang="es-BO" dirty="0" err="1" smtClean="0"/>
              <a:t>Foursquare</a:t>
            </a:r>
            <a:r>
              <a:rPr lang="es-BO" dirty="0" smtClean="0"/>
              <a:t> API. </a:t>
            </a:r>
            <a:r>
              <a:rPr lang="es-BO" dirty="0" err="1" smtClean="0"/>
              <a:t>It</a:t>
            </a:r>
            <a:r>
              <a:rPr lang="es-BO" dirty="0" smtClean="0"/>
              <a:t> </a:t>
            </a:r>
            <a:r>
              <a:rPr lang="es-BO" dirty="0" err="1" smtClean="0"/>
              <a:t>is</a:t>
            </a:r>
            <a:r>
              <a:rPr lang="es-BO" dirty="0" smtClean="0"/>
              <a:t> </a:t>
            </a:r>
            <a:r>
              <a:rPr lang="es-BO" dirty="0" err="1" smtClean="0"/>
              <a:t>necesary</a:t>
            </a:r>
            <a:r>
              <a:rPr lang="es-BO" dirty="0" smtClean="0"/>
              <a:t> to </a:t>
            </a:r>
            <a:r>
              <a:rPr lang="es-BO" dirty="0" err="1" smtClean="0"/>
              <a:t>get</a:t>
            </a:r>
            <a:r>
              <a:rPr lang="es-BO" dirty="0" smtClean="0"/>
              <a:t> a </a:t>
            </a:r>
            <a:r>
              <a:rPr lang="es-BO" dirty="0" err="1" smtClean="0"/>
              <a:t>Client</a:t>
            </a:r>
            <a:r>
              <a:rPr lang="es-BO" dirty="0" smtClean="0"/>
              <a:t> ID and </a:t>
            </a:r>
            <a:r>
              <a:rPr lang="es-BO" dirty="0" err="1" smtClean="0"/>
              <a:t>password</a:t>
            </a:r>
            <a:r>
              <a:rPr lang="es-BO" dirty="0" smtClean="0"/>
              <a:t>, </a:t>
            </a:r>
            <a:r>
              <a:rPr lang="es-BO" dirty="0" err="1" smtClean="0"/>
              <a:t>also</a:t>
            </a:r>
            <a:r>
              <a:rPr lang="es-BO" dirty="0" smtClean="0"/>
              <a:t> </a:t>
            </a:r>
            <a:r>
              <a:rPr lang="es-BO" dirty="0" err="1" smtClean="0"/>
              <a:t>it</a:t>
            </a:r>
            <a:r>
              <a:rPr lang="es-BO" dirty="0" smtClean="0"/>
              <a:t> </a:t>
            </a:r>
            <a:r>
              <a:rPr lang="es-BO" dirty="0" err="1" smtClean="0"/>
              <a:t>is</a:t>
            </a:r>
            <a:r>
              <a:rPr lang="es-BO" dirty="0" smtClean="0"/>
              <a:t> </a:t>
            </a:r>
            <a:r>
              <a:rPr lang="es-BO" dirty="0" err="1" smtClean="0"/>
              <a:t>necesary</a:t>
            </a:r>
            <a:r>
              <a:rPr lang="es-BO" dirty="0" smtClean="0"/>
              <a:t> to define </a:t>
            </a:r>
            <a:r>
              <a:rPr lang="es-BO" dirty="0" err="1" smtClean="0"/>
              <a:t>the</a:t>
            </a:r>
            <a:r>
              <a:rPr lang="es-BO" dirty="0" smtClean="0"/>
              <a:t> </a:t>
            </a:r>
            <a:r>
              <a:rPr lang="es-BO" dirty="0" err="1" smtClean="0"/>
              <a:t>limit</a:t>
            </a:r>
            <a:r>
              <a:rPr lang="es-BO" dirty="0" smtClean="0"/>
              <a:t> and </a:t>
            </a:r>
            <a:r>
              <a:rPr lang="es-BO" dirty="0" err="1" smtClean="0"/>
              <a:t>radius</a:t>
            </a:r>
            <a:r>
              <a:rPr lang="es-BO" dirty="0" smtClean="0"/>
              <a:t>.</a:t>
            </a:r>
            <a:endParaRPr lang="es-BO" dirty="0"/>
          </a:p>
        </p:txBody>
      </p:sp>
      <p:pic>
        <p:nvPicPr>
          <p:cNvPr id="4" name="Imagen 3" descr="IBM Developer Skills Network - Labs | JupyterLab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0" t="39748" r="44436" b="33175"/>
          <a:stretch/>
        </p:blipFill>
        <p:spPr>
          <a:xfrm>
            <a:off x="3335627" y="2844800"/>
            <a:ext cx="3026535" cy="177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8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BO" dirty="0" err="1" smtClean="0"/>
              <a:t>Methodology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78039"/>
            <a:ext cx="8596668" cy="4663323"/>
          </a:xfrm>
        </p:spPr>
        <p:txBody>
          <a:bodyPr/>
          <a:lstStyle/>
          <a:p>
            <a:r>
              <a:rPr lang="es-BO" dirty="0" err="1" smtClean="0"/>
              <a:t>With</a:t>
            </a:r>
            <a:r>
              <a:rPr lang="es-BO" dirty="0" smtClean="0"/>
              <a:t> </a:t>
            </a:r>
            <a:r>
              <a:rPr lang="es-BO" dirty="0" err="1" smtClean="0"/>
              <a:t>both</a:t>
            </a:r>
            <a:r>
              <a:rPr lang="es-BO" dirty="0" smtClean="0"/>
              <a:t> data </a:t>
            </a:r>
            <a:r>
              <a:rPr lang="es-BO" dirty="0" err="1" smtClean="0"/>
              <a:t>obtained</a:t>
            </a:r>
            <a:r>
              <a:rPr lang="es-BO" dirty="0" smtClean="0"/>
              <a:t>. </a:t>
            </a:r>
            <a:r>
              <a:rPr lang="es-BO" dirty="0" err="1" smtClean="0"/>
              <a:t>First</a:t>
            </a:r>
            <a:r>
              <a:rPr lang="es-BO" dirty="0" smtClean="0"/>
              <a:t>, </a:t>
            </a:r>
            <a:r>
              <a:rPr lang="es-BO" dirty="0" err="1" smtClean="0"/>
              <a:t>let’s</a:t>
            </a:r>
            <a:r>
              <a:rPr lang="es-BO" dirty="0" smtClean="0"/>
              <a:t> </a:t>
            </a:r>
            <a:r>
              <a:rPr lang="es-BO" dirty="0" err="1" smtClean="0"/>
              <a:t>find</a:t>
            </a:r>
            <a:r>
              <a:rPr lang="es-BO" dirty="0" smtClean="0"/>
              <a:t> </a:t>
            </a:r>
            <a:r>
              <a:rPr lang="es-BO" dirty="0" err="1" smtClean="0"/>
              <a:t>out</a:t>
            </a:r>
            <a:r>
              <a:rPr lang="es-BO" dirty="0" smtClean="0"/>
              <a:t> </a:t>
            </a:r>
            <a:r>
              <a:rPr lang="es-BO" dirty="0" err="1" smtClean="0"/>
              <a:t>which</a:t>
            </a:r>
            <a:r>
              <a:rPr lang="es-BO" dirty="0" smtClean="0"/>
              <a:t> </a:t>
            </a:r>
            <a:r>
              <a:rPr lang="es-BO" dirty="0" err="1" smtClean="0"/>
              <a:t>neighborhood</a:t>
            </a:r>
            <a:r>
              <a:rPr lang="es-BO" dirty="0" smtClean="0"/>
              <a:t> has </a:t>
            </a:r>
            <a:r>
              <a:rPr lang="es-BO" dirty="0" err="1" smtClean="0"/>
              <a:t>the</a:t>
            </a:r>
            <a:r>
              <a:rPr lang="es-BO" dirty="0" smtClean="0"/>
              <a:t> </a:t>
            </a:r>
            <a:r>
              <a:rPr lang="es-BO" dirty="0" err="1" smtClean="0"/>
              <a:t>most</a:t>
            </a:r>
            <a:r>
              <a:rPr lang="es-BO" dirty="0" smtClean="0"/>
              <a:t> </a:t>
            </a:r>
            <a:r>
              <a:rPr lang="es-BO" dirty="0" err="1" smtClean="0"/>
              <a:t>latin</a:t>
            </a:r>
            <a:r>
              <a:rPr lang="es-BO" dirty="0" smtClean="0"/>
              <a:t> </a:t>
            </a:r>
            <a:r>
              <a:rPr lang="es-BO" dirty="0" err="1" smtClean="0"/>
              <a:t>american</a:t>
            </a:r>
            <a:r>
              <a:rPr lang="es-BO" dirty="0" smtClean="0"/>
              <a:t> restaurants at Bronx </a:t>
            </a:r>
            <a:r>
              <a:rPr lang="es-BO" dirty="0" err="1" smtClean="0"/>
              <a:t>district</a:t>
            </a:r>
            <a:r>
              <a:rPr lang="es-BO" dirty="0" smtClean="0"/>
              <a:t>.</a:t>
            </a:r>
          </a:p>
          <a:p>
            <a:endParaRPr lang="es-BO" dirty="0"/>
          </a:p>
        </p:txBody>
      </p:sp>
      <p:pic>
        <p:nvPicPr>
          <p:cNvPr id="5" name="Imagen 4" descr="IBM Developer Skills Network - Labs | JupyterLab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6" t="37785" r="40422" b="8647"/>
          <a:stretch/>
        </p:blipFill>
        <p:spPr>
          <a:xfrm>
            <a:off x="2060619" y="1930400"/>
            <a:ext cx="6413679" cy="469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8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914400"/>
            <a:ext cx="8904548" cy="5215944"/>
          </a:xfrm>
        </p:spPr>
        <p:txBody>
          <a:bodyPr/>
          <a:lstStyle/>
          <a:p>
            <a:r>
              <a:rPr lang="es-BO" dirty="0" err="1" smtClean="0"/>
              <a:t>Find</a:t>
            </a:r>
            <a:r>
              <a:rPr lang="es-BO" dirty="0" smtClean="0"/>
              <a:t> </a:t>
            </a:r>
            <a:r>
              <a:rPr lang="es-BO" dirty="0" err="1" smtClean="0"/>
              <a:t>out</a:t>
            </a:r>
            <a:r>
              <a:rPr lang="es-BO" dirty="0" smtClean="0"/>
              <a:t> </a:t>
            </a:r>
            <a:r>
              <a:rPr lang="es-BO" dirty="0" err="1" smtClean="0"/>
              <a:t>the</a:t>
            </a:r>
            <a:r>
              <a:rPr lang="es-BO" dirty="0" smtClean="0"/>
              <a:t> </a:t>
            </a:r>
            <a:r>
              <a:rPr lang="es-BO" dirty="0" err="1" smtClean="0"/>
              <a:t>most</a:t>
            </a:r>
            <a:r>
              <a:rPr lang="es-BO" dirty="0" smtClean="0"/>
              <a:t> </a:t>
            </a:r>
            <a:r>
              <a:rPr lang="es-BO" dirty="0" err="1" smtClean="0"/>
              <a:t>common</a:t>
            </a:r>
            <a:r>
              <a:rPr lang="es-BO" dirty="0" smtClean="0"/>
              <a:t> </a:t>
            </a:r>
            <a:r>
              <a:rPr lang="es-BO" dirty="0" err="1" smtClean="0"/>
              <a:t>venues</a:t>
            </a:r>
            <a:r>
              <a:rPr lang="es-BO" dirty="0" smtClean="0"/>
              <a:t> </a:t>
            </a:r>
            <a:r>
              <a:rPr lang="es-BO" dirty="0" err="1" smtClean="0"/>
              <a:t>on</a:t>
            </a:r>
            <a:r>
              <a:rPr lang="es-BO" dirty="0" smtClean="0"/>
              <a:t> </a:t>
            </a:r>
            <a:r>
              <a:rPr lang="es-BO" dirty="0" err="1" smtClean="0"/>
              <a:t>each</a:t>
            </a:r>
            <a:r>
              <a:rPr lang="es-BO" dirty="0" smtClean="0"/>
              <a:t> </a:t>
            </a:r>
            <a:r>
              <a:rPr lang="es-BO" dirty="0" err="1" smtClean="0"/>
              <a:t>neighborhoods</a:t>
            </a:r>
            <a:r>
              <a:rPr lang="es-BO" dirty="0" smtClean="0"/>
              <a:t> at Bronx </a:t>
            </a:r>
            <a:r>
              <a:rPr lang="es-BO" dirty="0" err="1" smtClean="0"/>
              <a:t>district</a:t>
            </a:r>
            <a:r>
              <a:rPr lang="es-BO" dirty="0" smtClean="0"/>
              <a:t>.</a:t>
            </a:r>
          </a:p>
          <a:p>
            <a:endParaRPr lang="es-BO" dirty="0"/>
          </a:p>
        </p:txBody>
      </p:sp>
      <p:pic>
        <p:nvPicPr>
          <p:cNvPr id="4" name="Imagen 3" descr="IBM Developer Skills Network - Labs | JupyterLab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3" t="37393" r="3661" b="14141"/>
          <a:stretch/>
        </p:blipFill>
        <p:spPr>
          <a:xfrm>
            <a:off x="1343218" y="1880315"/>
            <a:ext cx="8036417" cy="318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7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BO" dirty="0" smtClean="0"/>
              <a:t>Data </a:t>
            </a:r>
            <a:r>
              <a:rPr lang="es-BO" dirty="0" err="1" smtClean="0"/>
              <a:t>Clustering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16677"/>
            <a:ext cx="8596668" cy="4624686"/>
          </a:xfrm>
        </p:spPr>
        <p:txBody>
          <a:bodyPr/>
          <a:lstStyle/>
          <a:p>
            <a:r>
              <a:rPr lang="es-BO" dirty="0" smtClean="0"/>
              <a:t>K – Mean </a:t>
            </a:r>
            <a:r>
              <a:rPr lang="es-BO" dirty="0" err="1" smtClean="0"/>
              <a:t>method</a:t>
            </a:r>
            <a:endParaRPr lang="es-BO" dirty="0" smtClean="0"/>
          </a:p>
          <a:p>
            <a:pPr marL="0" indent="0">
              <a:buNone/>
            </a:pPr>
            <a:r>
              <a:rPr lang="es-BO" dirty="0" err="1" smtClean="0"/>
              <a:t>Finding</a:t>
            </a:r>
            <a:r>
              <a:rPr lang="es-BO" dirty="0" smtClean="0"/>
              <a:t> </a:t>
            </a:r>
            <a:r>
              <a:rPr lang="es-BO" dirty="0" err="1" smtClean="0"/>
              <a:t>out</a:t>
            </a:r>
            <a:r>
              <a:rPr lang="es-BO" dirty="0" smtClean="0"/>
              <a:t> </a:t>
            </a:r>
            <a:r>
              <a:rPr lang="es-BO" dirty="0" err="1" smtClean="0"/>
              <a:t>the</a:t>
            </a:r>
            <a:r>
              <a:rPr lang="es-BO" dirty="0" smtClean="0"/>
              <a:t> </a:t>
            </a:r>
            <a:r>
              <a:rPr lang="es-BO" dirty="0" err="1" smtClean="0"/>
              <a:t>best</a:t>
            </a:r>
            <a:r>
              <a:rPr lang="es-BO" dirty="0" smtClean="0"/>
              <a:t> ‘k’ </a:t>
            </a:r>
            <a:r>
              <a:rPr lang="es-BO" dirty="0" err="1" smtClean="0"/>
              <a:t>value</a:t>
            </a:r>
            <a:r>
              <a:rPr lang="es-BO" dirty="0" smtClean="0"/>
              <a:t> to </a:t>
            </a:r>
            <a:r>
              <a:rPr lang="es-BO" dirty="0" err="1" smtClean="0"/>
              <a:t>apply</a:t>
            </a:r>
            <a:r>
              <a:rPr lang="es-BO" dirty="0" smtClean="0"/>
              <a:t> </a:t>
            </a:r>
            <a:r>
              <a:rPr lang="es-BO" dirty="0" err="1" smtClean="0"/>
              <a:t>this</a:t>
            </a:r>
            <a:r>
              <a:rPr lang="es-BO" dirty="0" smtClean="0"/>
              <a:t> </a:t>
            </a:r>
            <a:r>
              <a:rPr lang="es-BO" dirty="0" err="1" smtClean="0"/>
              <a:t>method</a:t>
            </a:r>
            <a:r>
              <a:rPr lang="es-BO" dirty="0" smtClean="0"/>
              <a:t>.</a:t>
            </a:r>
          </a:p>
          <a:p>
            <a:r>
              <a:rPr lang="es-BO" dirty="0" err="1" smtClean="0"/>
              <a:t>Elbow</a:t>
            </a:r>
            <a:r>
              <a:rPr lang="es-BO" dirty="0" smtClean="0"/>
              <a:t> </a:t>
            </a:r>
            <a:r>
              <a:rPr lang="es-BO" dirty="0" err="1" smtClean="0"/>
              <a:t>Method</a:t>
            </a:r>
            <a:r>
              <a:rPr lang="es-BO" dirty="0" smtClean="0"/>
              <a:t>								</a:t>
            </a:r>
            <a:r>
              <a:rPr lang="es-BO" dirty="0" err="1" smtClean="0"/>
              <a:t>Silhouette</a:t>
            </a:r>
            <a:r>
              <a:rPr lang="es-BO" dirty="0" smtClean="0"/>
              <a:t> </a:t>
            </a:r>
            <a:r>
              <a:rPr lang="es-BO" dirty="0" err="1" smtClean="0"/>
              <a:t>Coefficient</a:t>
            </a:r>
            <a:endParaRPr lang="es-BO" dirty="0" smtClean="0"/>
          </a:p>
          <a:p>
            <a:endParaRPr lang="es-BO" dirty="0"/>
          </a:p>
          <a:p>
            <a:endParaRPr lang="es-BO" dirty="0" smtClean="0"/>
          </a:p>
          <a:p>
            <a:endParaRPr lang="es-BO" dirty="0"/>
          </a:p>
          <a:p>
            <a:endParaRPr lang="es-BO" dirty="0" smtClean="0"/>
          </a:p>
          <a:p>
            <a:endParaRPr lang="es-BO" dirty="0"/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r>
              <a:rPr lang="es-BO" dirty="0" err="1" smtClean="0"/>
              <a:t>The</a:t>
            </a:r>
            <a:r>
              <a:rPr lang="es-BO" dirty="0" smtClean="0"/>
              <a:t> </a:t>
            </a:r>
            <a:r>
              <a:rPr lang="es-BO" dirty="0" err="1" smtClean="0"/>
              <a:t>best</a:t>
            </a:r>
            <a:r>
              <a:rPr lang="es-BO" dirty="0" smtClean="0"/>
              <a:t> </a:t>
            </a:r>
            <a:r>
              <a:rPr lang="es-BO" dirty="0" err="1" smtClean="0"/>
              <a:t>value</a:t>
            </a:r>
            <a:r>
              <a:rPr lang="es-BO" dirty="0" smtClean="0"/>
              <a:t> of k </a:t>
            </a:r>
            <a:r>
              <a:rPr lang="es-BO" dirty="0" err="1" smtClean="0"/>
              <a:t>is</a:t>
            </a:r>
            <a:r>
              <a:rPr lang="es-BO" dirty="0" smtClean="0"/>
              <a:t> 3</a:t>
            </a:r>
          </a:p>
          <a:p>
            <a:pPr marL="0" indent="0">
              <a:buNone/>
            </a:pPr>
            <a:endParaRPr lang="es-BO" dirty="0" smtClean="0"/>
          </a:p>
          <a:p>
            <a:endParaRPr lang="es-BO" dirty="0"/>
          </a:p>
        </p:txBody>
      </p:sp>
      <p:pic>
        <p:nvPicPr>
          <p:cNvPr id="4" name="Imagen 3" descr="IBM Developer Skills Network - Labs | JupyterLab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26" t="41514" r="36303" b="21597"/>
          <a:stretch/>
        </p:blipFill>
        <p:spPr>
          <a:xfrm>
            <a:off x="953037" y="2673082"/>
            <a:ext cx="4275786" cy="2421228"/>
          </a:xfrm>
          <a:prstGeom prst="rect">
            <a:avLst/>
          </a:prstGeom>
        </p:spPr>
      </p:pic>
      <p:pic>
        <p:nvPicPr>
          <p:cNvPr id="5" name="Imagen 4" descr="IBM Developer Skills Network - Labs | JupyterLab - Google Chro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0" t="35039" r="17112" b="15711"/>
          <a:stretch/>
        </p:blipFill>
        <p:spPr>
          <a:xfrm>
            <a:off x="5177306" y="2628006"/>
            <a:ext cx="6349286" cy="323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1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287"/>
          </a:xfrm>
        </p:spPr>
        <p:txBody>
          <a:bodyPr/>
          <a:lstStyle/>
          <a:p>
            <a:pPr algn="ctr"/>
            <a:r>
              <a:rPr lang="es-BO" dirty="0"/>
              <a:t>Data </a:t>
            </a:r>
            <a:r>
              <a:rPr lang="es-BO" dirty="0" err="1"/>
              <a:t>Clustering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287887"/>
            <a:ext cx="8596668" cy="4753475"/>
          </a:xfrm>
        </p:spPr>
        <p:txBody>
          <a:bodyPr/>
          <a:lstStyle/>
          <a:p>
            <a:r>
              <a:rPr lang="es-BO" dirty="0" err="1" smtClean="0"/>
              <a:t>The</a:t>
            </a:r>
            <a:r>
              <a:rPr lang="es-BO" dirty="0" smtClean="0"/>
              <a:t> </a:t>
            </a:r>
            <a:r>
              <a:rPr lang="es-BO" dirty="0" err="1" smtClean="0"/>
              <a:t>result</a:t>
            </a:r>
            <a:r>
              <a:rPr lang="es-BO" dirty="0" smtClean="0"/>
              <a:t> of k-mean </a:t>
            </a:r>
            <a:r>
              <a:rPr lang="es-BO" dirty="0" err="1" smtClean="0"/>
              <a:t>method</a:t>
            </a:r>
            <a:r>
              <a:rPr lang="es-BO" dirty="0" smtClean="0"/>
              <a:t> </a:t>
            </a:r>
            <a:r>
              <a:rPr lang="es-BO" dirty="0" err="1" smtClean="0"/>
              <a:t>aplication</a:t>
            </a:r>
            <a:r>
              <a:rPr lang="es-BO" dirty="0" smtClean="0"/>
              <a:t> in </a:t>
            </a:r>
            <a:r>
              <a:rPr lang="es-BO" dirty="0" err="1" smtClean="0"/>
              <a:t>this</a:t>
            </a:r>
            <a:r>
              <a:rPr lang="es-BO" dirty="0" smtClean="0"/>
              <a:t> case, </a:t>
            </a:r>
            <a:r>
              <a:rPr lang="es-BO" dirty="0" err="1" smtClean="0"/>
              <a:t>gives</a:t>
            </a:r>
            <a:r>
              <a:rPr lang="es-BO" dirty="0" smtClean="0"/>
              <a:t> 3 </a:t>
            </a:r>
            <a:r>
              <a:rPr lang="es-BO" dirty="0" err="1" smtClean="0"/>
              <a:t>clusters</a:t>
            </a:r>
            <a:r>
              <a:rPr lang="es-BO" dirty="0" smtClean="0"/>
              <a:t>. </a:t>
            </a:r>
            <a:r>
              <a:rPr lang="es-BO" dirty="0" err="1" smtClean="0"/>
              <a:t>Those</a:t>
            </a:r>
            <a:r>
              <a:rPr lang="es-BO" dirty="0" smtClean="0"/>
              <a:t> are </a:t>
            </a:r>
            <a:r>
              <a:rPr lang="es-BO" dirty="0" err="1" smtClean="0"/>
              <a:t>shown</a:t>
            </a:r>
            <a:r>
              <a:rPr lang="es-BO" dirty="0" smtClean="0"/>
              <a:t> </a:t>
            </a:r>
            <a:r>
              <a:rPr lang="es-BO" dirty="0" err="1" smtClean="0"/>
              <a:t>on</a:t>
            </a:r>
            <a:r>
              <a:rPr lang="es-BO" dirty="0" smtClean="0"/>
              <a:t> </a:t>
            </a:r>
            <a:r>
              <a:rPr lang="es-BO" dirty="0" err="1" smtClean="0"/>
              <a:t>the</a:t>
            </a:r>
            <a:r>
              <a:rPr lang="es-BO" dirty="0" smtClean="0"/>
              <a:t> </a:t>
            </a:r>
            <a:r>
              <a:rPr lang="es-BO" dirty="0" err="1" smtClean="0"/>
              <a:t>next</a:t>
            </a:r>
            <a:r>
              <a:rPr lang="es-BO" dirty="0" smtClean="0"/>
              <a:t> </a:t>
            </a:r>
            <a:r>
              <a:rPr lang="es-BO" dirty="0" err="1" smtClean="0"/>
              <a:t>map</a:t>
            </a:r>
            <a:r>
              <a:rPr lang="es-BO" dirty="0" smtClean="0"/>
              <a:t>. </a:t>
            </a:r>
            <a:endParaRPr lang="es-BO" dirty="0"/>
          </a:p>
        </p:txBody>
      </p:sp>
      <p:pic>
        <p:nvPicPr>
          <p:cNvPr id="4" name="Imagen 3" descr="IBM Developer Skills Network - Labs | JupyterLab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2" t="29348" r="5352" b="9433"/>
          <a:stretch/>
        </p:blipFill>
        <p:spPr>
          <a:xfrm>
            <a:off x="1105567" y="1966174"/>
            <a:ext cx="7740202" cy="401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48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BO" dirty="0" err="1" smtClean="0"/>
              <a:t>Results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80365" y="1606797"/>
            <a:ext cx="8596668" cy="3880773"/>
          </a:xfrm>
        </p:spPr>
        <p:txBody>
          <a:bodyPr/>
          <a:lstStyle/>
          <a:p>
            <a:r>
              <a:rPr lang="en-US" dirty="0"/>
              <a:t>In resume, according to results shown before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At Bronx district Pizza Place is the most common venue.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neighborhood with the most Latin food restaurants is Kingsbridge. This neighborhood also seems to be a restaurants </a:t>
            </a:r>
            <a:r>
              <a:rPr lang="en-US" dirty="0" smtClean="0"/>
              <a:t>district </a:t>
            </a:r>
            <a:r>
              <a:rPr lang="en-US" dirty="0"/>
              <a:t>and an </a:t>
            </a:r>
            <a:r>
              <a:rPr lang="en-US" dirty="0" smtClean="0"/>
              <a:t>appropriate </a:t>
            </a:r>
            <a:r>
              <a:rPr lang="en-US" dirty="0"/>
              <a:t>place to open a Latin food restaurant.</a:t>
            </a:r>
          </a:p>
          <a:p>
            <a:pPr lvl="1"/>
            <a:r>
              <a:rPr lang="en-US" dirty="0" smtClean="0"/>
              <a:t>Cluster </a:t>
            </a:r>
            <a:r>
              <a:rPr lang="en-US" dirty="0"/>
              <a:t>2 shows that on those neighborhoods there is </a:t>
            </a:r>
            <a:r>
              <a:rPr lang="en-US" dirty="0" smtClean="0"/>
              <a:t>predominance </a:t>
            </a:r>
            <a:r>
              <a:rPr lang="en-US" dirty="0"/>
              <a:t>of restaurants and food places.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483519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BO" dirty="0" err="1"/>
              <a:t>Discussion</a:t>
            </a:r>
            <a:r>
              <a:rPr lang="es-BO" dirty="0"/>
              <a:t> and </a:t>
            </a:r>
            <a:r>
              <a:rPr lang="es-BO" dirty="0" err="1"/>
              <a:t>Conclusion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very important to note that Clusters 2 is the most viable clusters to create a Latin American Restaurant. Their proximity to other amenities and accessibility to station are paramount. </a:t>
            </a:r>
          </a:p>
          <a:p>
            <a:endParaRPr lang="en-US" dirty="0"/>
          </a:p>
          <a:p>
            <a:r>
              <a:rPr lang="en-US" dirty="0"/>
              <a:t>In conclusion, this project would have had better results if there were more data in terms of traffic access and the quantity of </a:t>
            </a:r>
            <a:r>
              <a:rPr lang="en-US" dirty="0" err="1"/>
              <a:t>latin</a:t>
            </a:r>
            <a:r>
              <a:rPr lang="en-US" dirty="0"/>
              <a:t> people living on those neighborhoods.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6219881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303</Words>
  <Application>Microsoft Office PowerPoint</Application>
  <PresentationFormat>Panorámica</PresentationFormat>
  <Paragraphs>40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</vt:lpstr>
      <vt:lpstr>Battle of Neighborhoods Latin American Restaurants</vt:lpstr>
      <vt:lpstr>Introduction</vt:lpstr>
      <vt:lpstr>Description of data </vt:lpstr>
      <vt:lpstr>Methodology</vt:lpstr>
      <vt:lpstr>Presentación de PowerPoint</vt:lpstr>
      <vt:lpstr>Data Clustering</vt:lpstr>
      <vt:lpstr>Data Clustering</vt:lpstr>
      <vt:lpstr>Results</vt:lpstr>
      <vt:lpstr>Discussion and 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 Latin American Restaurants</dc:title>
  <dc:creator>Teresa Andia Videz</dc:creator>
  <cp:lastModifiedBy>Teresa Andia Videz</cp:lastModifiedBy>
  <cp:revision>6</cp:revision>
  <dcterms:created xsi:type="dcterms:W3CDTF">2019-11-16T01:45:38Z</dcterms:created>
  <dcterms:modified xsi:type="dcterms:W3CDTF">2019-11-16T02:21:57Z</dcterms:modified>
</cp:coreProperties>
</file>