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54" r:id="rId2"/>
    <p:sldMasterId id="2147483667" r:id="rId3"/>
  </p:sldMasterIdLst>
  <p:notesMasterIdLst>
    <p:notesMasterId r:id="rId21"/>
  </p:notesMasterIdLst>
  <p:sldIdLst>
    <p:sldId id="256" r:id="rId4"/>
    <p:sldId id="257" r:id="rId5"/>
    <p:sldId id="271" r:id="rId6"/>
    <p:sldId id="272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DEE7EC"/>
    <a:srgbClr val="ABFFFF"/>
    <a:srgbClr val="A7DDE9"/>
    <a:srgbClr val="0086BB"/>
    <a:srgbClr val="0080B0"/>
    <a:srgbClr val="006090"/>
    <a:srgbClr val="004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1" autoAdjust="0"/>
    <p:restoredTop sz="94097" autoAdjust="0"/>
  </p:normalViewPr>
  <p:slideViewPr>
    <p:cSldViewPr>
      <p:cViewPr>
        <p:scale>
          <a:sx n="117" d="100"/>
          <a:sy n="117" d="100"/>
        </p:scale>
        <p:origin x="1518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E14D212-9D9E-4B78-B2A5-B26E29145D5C}" type="datetimeFigureOut">
              <a:rPr lang="de-DE"/>
              <a:pPr>
                <a:defRPr/>
              </a:pPr>
              <a:t>25.01.2016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7914D93-ABC8-448C-8296-85FD12164B6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278216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smtClean="0"/>
          </a:p>
        </p:txBody>
      </p:sp>
      <p:sp>
        <p:nvSpPr>
          <p:cNvPr id="17412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707D2F0-140D-4C7D-9B0E-DCE06A6B9284}" type="slidenum">
              <a:rPr lang="de-DE" altLang="de-DE">
                <a:latin typeface="Calibri" panose="020F0502020204030204" pitchFamily="34" charset="0"/>
              </a:rPr>
              <a:pPr eaLnBrk="1" hangingPunct="1"/>
              <a:t>1</a:t>
            </a:fld>
            <a:endParaRPr lang="de-DE" altLang="de-D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26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2594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08552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3042" y="2928934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643063" y="6000750"/>
            <a:ext cx="4376737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19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313E03E4-20CF-48A5-8E46-664D67CC4F9B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CA3F91B5-C267-4146-949F-EABEA95DB02A}" type="slidenum">
              <a:rPr lang="de-AT" altLang="de-DE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82898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730624D-5A85-4FAC-A8C2-B755D15BE30C}" type="datetime1">
              <a:rPr lang="de-AT" smtClean="0"/>
              <a:t>25.01.2016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E7C81DBF-6C1A-4CEB-BBA0-5651AFB5C7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0975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135E24B5-1E36-438C-904C-CD42E1DCFA04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0E813945-F198-4857-BC57-7C3DB688E4A6}" type="slidenum">
              <a:rPr lang="de-AT" altLang="de-DE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16985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7B04FA4-9677-4060-AEC5-A194A4206A7E}" type="datetime1">
              <a:rPr lang="de-AT" smtClean="0"/>
              <a:t>25.01.2016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00FB6134-AF84-493C-849F-DBE86FB9E13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4576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uppieren 7"/>
          <p:cNvGrpSpPr>
            <a:grpSpLocks/>
          </p:cNvGrpSpPr>
          <p:nvPr/>
        </p:nvGrpSpPr>
        <p:grpSpPr bwMode="auto">
          <a:xfrm>
            <a:off x="0" y="2076450"/>
            <a:ext cx="8642350" cy="4781550"/>
            <a:chOff x="0" y="2076528"/>
            <a:chExt cx="8642400" cy="4781472"/>
          </a:xfrm>
        </p:grpSpPr>
        <p:sp>
          <p:nvSpPr>
            <p:cNvPr id="2052" name="Rectangle 12"/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053" name="Oval 14"/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054" name="Rectangle 15"/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</p:grpSp>
      <p:pic>
        <p:nvPicPr>
          <p:cNvPr id="102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708400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E64AFB-CD74-4F0C-BE4C-5D4B579A5B4E}" type="datetime1">
              <a:rPr lang="de-AT" smtClean="0"/>
              <a:t>25.01.2016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9741BBB-1A42-40C4-8AE5-B51D0E0D8E72}" type="slidenum">
              <a:rPr lang="de-DE" altLang="de-DE"/>
              <a:pPr/>
              <a:t>‹Nr.›</a:t>
            </a:fld>
            <a:endParaRPr lang="de-DE" alt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chemeClr val="bg1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2055" name="Grafik 12" descr="TU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148F9E5-5C64-40E0-B66F-AEA8B1541FE1}" type="datetime1">
              <a:rPr lang="de-AT" smtClean="0"/>
              <a:t>25.01.2016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498042BF-C317-4BE1-BC6B-2805372FBE04}" type="slidenum">
              <a:rPr lang="de-DE" altLang="de-DE"/>
              <a:pPr/>
              <a:t>‹Nr.›</a:t>
            </a:fld>
            <a:endParaRPr lang="de-DE" alt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rgbClr val="DEE7EC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3079" name="Grafik 12" descr="TU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1331640" y="2924944"/>
            <a:ext cx="6143625" cy="13681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altLang="de-DE" dirty="0" smtClean="0"/>
              <a:t>Feature </a:t>
            </a:r>
            <a:r>
              <a:rPr lang="de-DE" altLang="de-DE" dirty="0" err="1" smtClean="0"/>
              <a:t>Selection</a:t>
            </a:r>
            <a:r>
              <a:rPr lang="de-DE" altLang="de-DE" dirty="0" smtClean="0"/>
              <a:t> </a:t>
            </a:r>
            <a:br>
              <a:rPr lang="de-DE" altLang="de-DE" dirty="0" smtClean="0"/>
            </a:br>
            <a:r>
              <a:rPr lang="de-DE" altLang="de-DE" dirty="0" err="1" smtClean="0"/>
              <a:t>for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media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classification</a:t>
            </a:r>
            <a:endParaRPr lang="de-DE" altLang="de-DE" dirty="0" smtClean="0"/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2267744" y="4941168"/>
            <a:ext cx="4464496" cy="5760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smtClean="0"/>
              <a:t>Silvana </a:t>
            </a:r>
            <a:r>
              <a:rPr lang="de-DE" altLang="de-DE" dirty="0" err="1" smtClean="0"/>
              <a:t>Podaras</a:t>
            </a:r>
            <a:r>
              <a:rPr lang="de-DE" altLang="de-DE" dirty="0" smtClean="0"/>
              <a:t> &amp; Florian Schober</a:t>
            </a:r>
            <a:endParaRPr lang="de-DE" altLang="de-DE" dirty="0" smtClean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Filter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Filter out relevant </a:t>
            </a:r>
            <a:r>
              <a:rPr lang="de-AT" dirty="0" err="1" smtClean="0"/>
              <a:t>features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Independent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classification</a:t>
            </a:r>
            <a:r>
              <a:rPr lang="de-AT" dirty="0" smtClean="0"/>
              <a:t> </a:t>
            </a:r>
            <a:r>
              <a:rPr lang="de-AT" dirty="0" err="1" smtClean="0"/>
              <a:t>algorithm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Computationally</a:t>
            </a:r>
            <a:r>
              <a:rPr lang="de-AT" dirty="0" smtClean="0"/>
              <a:t> </a:t>
            </a:r>
            <a:r>
              <a:rPr lang="de-AT" dirty="0" err="1" smtClean="0"/>
              <a:t>efficient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No</a:t>
            </a:r>
            <a:r>
              <a:rPr lang="de-AT" dirty="0" smtClean="0"/>
              <a:t> optimal </a:t>
            </a:r>
            <a:r>
              <a:rPr lang="de-AT" dirty="0" err="1" smtClean="0"/>
              <a:t>performance</a:t>
            </a:r>
            <a:r>
              <a:rPr lang="de-AT" dirty="0" smtClean="0"/>
              <a:t> </a:t>
            </a:r>
            <a:r>
              <a:rPr lang="de-AT" dirty="0" err="1" smtClean="0"/>
              <a:t>guaranteed</a:t>
            </a:r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EBBE16-AD2D-4DBF-93C7-9AB327843C5C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10</a:t>
            </a:fld>
            <a:endParaRPr lang="de-AT" altLang="de-DE"/>
          </a:p>
        </p:txBody>
      </p:sp>
      <p:pic>
        <p:nvPicPr>
          <p:cNvPr id="10" name="Picture 2" descr="https://encrypted-tbn1.gstatic.com/images?q=tbn:ANd9GcSHeZd9qwTw6uYFPJLtfTdhQ1pxTKLiDaGL0fIY7E0Fs5uVBNUN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272341"/>
            <a:ext cx="635695" cy="118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29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Wrapper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Consider</a:t>
            </a:r>
            <a:r>
              <a:rPr lang="de-AT" dirty="0" smtClean="0"/>
              <a:t> </a:t>
            </a:r>
            <a:r>
              <a:rPr lang="de-AT" dirty="0" err="1" smtClean="0"/>
              <a:t>classification</a:t>
            </a:r>
            <a:r>
              <a:rPr lang="de-AT" dirty="0" smtClean="0"/>
              <a:t> </a:t>
            </a:r>
            <a:r>
              <a:rPr lang="de-AT" dirty="0" err="1" smtClean="0"/>
              <a:t>algortihm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Select </a:t>
            </a:r>
            <a:r>
              <a:rPr lang="de-AT" dirty="0" err="1" smtClean="0"/>
              <a:t>features</a:t>
            </a:r>
            <a:r>
              <a:rPr lang="de-AT" dirty="0" smtClean="0"/>
              <a:t> </a:t>
            </a:r>
            <a:r>
              <a:rPr lang="de-AT" dirty="0" err="1" smtClean="0"/>
              <a:t>that</a:t>
            </a:r>
            <a:r>
              <a:rPr lang="de-AT" dirty="0" smtClean="0"/>
              <a:t> fit </a:t>
            </a:r>
            <a:r>
              <a:rPr lang="de-AT" dirty="0" err="1" smtClean="0"/>
              <a:t>classifier</a:t>
            </a:r>
            <a:r>
              <a:rPr lang="de-AT" dirty="0" smtClean="0"/>
              <a:t> </a:t>
            </a:r>
            <a:r>
              <a:rPr lang="de-AT" dirty="0" err="1" smtClean="0"/>
              <a:t>best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Iteartively</a:t>
            </a:r>
            <a:r>
              <a:rPr lang="de-AT" dirty="0" smtClean="0"/>
              <a:t> Search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Evaluate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Computationally</a:t>
            </a:r>
            <a:r>
              <a:rPr lang="de-AT" dirty="0" smtClean="0"/>
              <a:t> expensive!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9E4E83-FA2E-46A0-B301-8CE1B5AC943C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11</a:t>
            </a:fld>
            <a:endParaRPr lang="de-AT" altLang="de-DE"/>
          </a:p>
        </p:txBody>
      </p:sp>
      <p:sp>
        <p:nvSpPr>
          <p:cNvPr id="7" name="Nach rechts gekrümmter Pfeil 6"/>
          <p:cNvSpPr/>
          <p:nvPr/>
        </p:nvSpPr>
        <p:spPr>
          <a:xfrm>
            <a:off x="7308304" y="1285860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51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Embedded 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Hybrid </a:t>
            </a:r>
            <a:r>
              <a:rPr lang="de-AT" dirty="0" err="1" smtClean="0"/>
              <a:t>method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Computationally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Higher </a:t>
            </a:r>
            <a:r>
              <a:rPr lang="de-AT" dirty="0" err="1" smtClean="0"/>
              <a:t>quality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classification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4F5F98-C06E-4B49-A19C-86E8EF8C3A8B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12</a:t>
            </a:fld>
            <a:endParaRPr lang="de-AT" altLang="de-DE"/>
          </a:p>
        </p:txBody>
      </p:sp>
      <p:pic>
        <p:nvPicPr>
          <p:cNvPr id="7" name="Picture 2" descr="https://encrypted-tbn1.gstatic.com/images?q=tbn:ANd9GcSHeZd9qwTw6uYFPJLtfTdhQ1pxTKLiDaGL0fIY7E0Fs5uVBNUN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20242"/>
            <a:ext cx="661356" cy="123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Nach rechts gekrümmter Pfeil 7"/>
          <p:cNvSpPr/>
          <p:nvPr/>
        </p:nvSpPr>
        <p:spPr>
          <a:xfrm>
            <a:off x="6720011" y="1455889"/>
            <a:ext cx="616412" cy="821882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0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Structured </a:t>
            </a:r>
            <a:r>
              <a:rPr lang="de-AT" dirty="0" err="1" smtClean="0"/>
              <a:t>features</a:t>
            </a:r>
            <a:r>
              <a:rPr lang="de-AT" dirty="0" smtClean="0"/>
              <a:t> 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err="1"/>
              <a:t>Certain</a:t>
            </a:r>
            <a:r>
              <a:rPr lang="de-AT" dirty="0"/>
              <a:t> </a:t>
            </a:r>
            <a:r>
              <a:rPr lang="de-AT" dirty="0" err="1"/>
              <a:t>assumption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structure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Outperform </a:t>
            </a:r>
            <a:r>
              <a:rPr lang="de-AT" dirty="0"/>
              <a:t>flat </a:t>
            </a:r>
            <a:r>
              <a:rPr lang="de-AT" dirty="0" err="1"/>
              <a:t>feature</a:t>
            </a:r>
            <a:r>
              <a:rPr lang="de-AT" dirty="0"/>
              <a:t> </a:t>
            </a:r>
            <a:r>
              <a:rPr lang="de-AT" dirty="0" err="1"/>
              <a:t>methods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(</a:t>
            </a:r>
            <a:r>
              <a:rPr lang="de-AT" dirty="0" err="1"/>
              <a:t>Bsp</a:t>
            </a:r>
            <a:r>
              <a:rPr lang="de-AT" dirty="0"/>
              <a:t> </a:t>
            </a:r>
            <a:r>
              <a:rPr lang="de-AT" dirty="0" err="1"/>
              <a:t>tree-structure</a:t>
            </a:r>
            <a:r>
              <a:rPr lang="de-AT" dirty="0"/>
              <a:t> - </a:t>
            </a:r>
            <a:r>
              <a:rPr lang="de-AT" dirty="0" err="1"/>
              <a:t>evtl</a:t>
            </a:r>
            <a:r>
              <a:rPr lang="de-AT" dirty="0"/>
              <a:t> sogar was konkretes, </a:t>
            </a:r>
            <a:r>
              <a:rPr lang="de-AT" dirty="0" err="1"/>
              <a:t>f.ex</a:t>
            </a:r>
            <a:r>
              <a:rPr lang="de-AT" dirty="0"/>
              <a:t>. alter/</a:t>
            </a:r>
            <a:r>
              <a:rPr lang="de-AT" dirty="0" err="1"/>
              <a:t>jahre</a:t>
            </a:r>
            <a:r>
              <a:rPr lang="de-AT" dirty="0"/>
              <a:t>/</a:t>
            </a:r>
            <a:r>
              <a:rPr lang="de-AT" dirty="0" err="1"/>
              <a:t>monate</a:t>
            </a:r>
            <a:r>
              <a:rPr lang="de-AT" dirty="0"/>
              <a:t> ?!)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9F0724-28A3-464E-9206-291DC7902ABF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13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182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Methods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structured</a:t>
            </a:r>
            <a:r>
              <a:rPr lang="de-AT" dirty="0" smtClean="0"/>
              <a:t> </a:t>
            </a:r>
            <a:r>
              <a:rPr lang="de-AT" dirty="0" err="1" smtClean="0"/>
              <a:t>features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Group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/>
              <a:t>Tree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Graph</a:t>
            </a:r>
          </a:p>
          <a:p>
            <a:endParaRPr lang="de-AT" dirty="0"/>
          </a:p>
          <a:p>
            <a:r>
              <a:rPr lang="de-AT" dirty="0"/>
              <a:t>(</a:t>
            </a:r>
            <a:r>
              <a:rPr lang="de-AT" dirty="0" err="1"/>
              <a:t>evtl</a:t>
            </a:r>
            <a:r>
              <a:rPr lang="de-AT" dirty="0"/>
              <a:t> 1-2 </a:t>
            </a:r>
            <a:r>
              <a:rPr lang="de-AT" dirty="0" err="1"/>
              <a:t>bsp</a:t>
            </a:r>
            <a:r>
              <a:rPr lang="de-AT" dirty="0"/>
              <a:t> pro </a:t>
            </a:r>
            <a:r>
              <a:rPr lang="de-AT" dirty="0" err="1"/>
              <a:t>art</a:t>
            </a:r>
            <a:r>
              <a:rPr lang="de-AT" dirty="0"/>
              <a:t>, fortführendes zeug?)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14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407619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Applications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err="1"/>
              <a:t>Classification</a:t>
            </a:r>
            <a:r>
              <a:rPr lang="de-AT" dirty="0"/>
              <a:t>/ </a:t>
            </a:r>
            <a:r>
              <a:rPr lang="de-AT" dirty="0" err="1"/>
              <a:t>pattern</a:t>
            </a:r>
            <a:r>
              <a:rPr lang="de-AT" dirty="0"/>
              <a:t> </a:t>
            </a:r>
            <a:r>
              <a:rPr lang="de-AT" dirty="0" err="1"/>
              <a:t>recognition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Data </a:t>
            </a:r>
            <a:r>
              <a:rPr lang="de-AT" dirty="0" err="1"/>
              <a:t>representation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/>
              <a:t>Prediction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8BDE4A-9991-4FD0-90A7-2A1AC2958297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15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422737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771800" y="2924944"/>
            <a:ext cx="2520280" cy="1143008"/>
          </a:xfrm>
        </p:spPr>
        <p:txBody>
          <a:bodyPr anchor="ctr"/>
          <a:lstStyle/>
          <a:p>
            <a:r>
              <a:rPr lang="de-AT" dirty="0" err="1" smtClean="0"/>
              <a:t>Questions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D3703B-7C89-496B-8219-C11379F90AE7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16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53944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Literature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ECDA19-35E9-44D8-ABD2-5D6049D7FF67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17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20962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Motivation</a:t>
            </a:r>
            <a:endParaRPr lang="de-AT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EAB0B-7F6D-4D30-B649-749D1269CDF7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</a:t>
            </a:fld>
            <a:endParaRPr lang="de-AT" altLang="de-DE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5642968" y="3488423"/>
            <a:ext cx="3280289" cy="1195679"/>
          </a:xfrm>
        </p:spPr>
        <p:txBody>
          <a:bodyPr/>
          <a:lstStyle/>
          <a:p>
            <a:r>
              <a:rPr lang="de-AT" sz="4400" dirty="0" err="1" smtClean="0"/>
              <a:t>quantify</a:t>
            </a:r>
            <a:endParaRPr lang="de-AT" sz="4400" dirty="0"/>
          </a:p>
        </p:txBody>
      </p:sp>
      <p:pic>
        <p:nvPicPr>
          <p:cNvPr id="23554" name="Picture 2" descr="http://tophdimgs.com/data_images/wallpapers/13/367953-documen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11846">
            <a:off x="470899" y="4235630"/>
            <a:ext cx="1690481" cy="149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http://cainclusion.org/camap/images/resources/vide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6993">
            <a:off x="518968" y="2388324"/>
            <a:ext cx="1598361" cy="159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8" name="Picture 6" descr="http://blog.blogtalkradio.com/wp-content/uploads/2011/10/Audio_Ic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48700">
            <a:off x="2243174" y="2376498"/>
            <a:ext cx="1351756" cy="135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 descr="https://encrypted-tbn1.gstatic.com/images?q=tbn:ANd9GcSiy9z7lr6QuXuJ7INoYPafCC9hBnV-e5ouEWvikxmG5WA5jG-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260" y="3946143"/>
            <a:ext cx="1466682" cy="12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feil nach rechts 9"/>
          <p:cNvSpPr/>
          <p:nvPr/>
        </p:nvSpPr>
        <p:spPr>
          <a:xfrm>
            <a:off x="4113878" y="3638524"/>
            <a:ext cx="1205961" cy="48480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666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Motivation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0624D-5A85-4FAC-A8C2-B755D15BE30C}" type="datetime1">
              <a:rPr lang="de-AT" smtClean="0"/>
              <a:t>25.01.2016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1DBF-6C1A-4CEB-BBA0-5651AFB5C718}" type="slidenum">
              <a:rPr lang="de-DE" altLang="de-DE" smtClean="0"/>
              <a:pPr/>
              <a:t>3</a:t>
            </a:fld>
            <a:endParaRPr lang="de-DE" alt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303888"/>
            <a:ext cx="4648696" cy="33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Motivation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0624D-5A85-4FAC-A8C2-B755D15BE30C}" type="datetime1">
              <a:rPr lang="de-AT" smtClean="0"/>
              <a:t>25.01.2016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1DBF-6C1A-4CEB-BBA0-5651AFB5C718}" type="slidenum">
              <a:rPr lang="de-DE" altLang="de-DE" smtClean="0"/>
              <a:pPr/>
              <a:t>4</a:t>
            </a:fld>
            <a:endParaRPr lang="de-DE" alt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303888"/>
            <a:ext cx="4648696" cy="3385605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 rot="20659106">
            <a:off x="775668" y="3464928"/>
            <a:ext cx="6768752" cy="792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 rot="20668741">
            <a:off x="2097710" y="3428071"/>
            <a:ext cx="5200682" cy="1052483"/>
          </a:xfrm>
        </p:spPr>
        <p:txBody>
          <a:bodyPr/>
          <a:lstStyle/>
          <a:p>
            <a:r>
              <a:rPr lang="de-AT" sz="3200" b="1" dirty="0" smtClean="0">
                <a:solidFill>
                  <a:srgbClr val="FF0000"/>
                </a:solidFill>
              </a:rPr>
              <a:t>Select relevant </a:t>
            </a:r>
            <a:r>
              <a:rPr lang="de-AT" sz="3200" b="1" dirty="0" err="1" smtClean="0">
                <a:solidFill>
                  <a:srgbClr val="FF0000"/>
                </a:solidFill>
              </a:rPr>
              <a:t>ones</a:t>
            </a:r>
            <a:r>
              <a:rPr lang="de-AT" sz="3200" b="1" dirty="0" smtClean="0">
                <a:solidFill>
                  <a:srgbClr val="FF0000"/>
                </a:solidFill>
              </a:rPr>
              <a:t>!</a:t>
            </a:r>
            <a:endParaRPr lang="de-AT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89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Motivation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Remove redundancy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Expressive representation of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More accurate classification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Speed up computation time</a:t>
            </a:r>
          </a:p>
          <a:p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565B81-DCF3-4C72-A4FA-7ED2F69DD174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5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51253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Feature </a:t>
            </a:r>
            <a:r>
              <a:rPr lang="de-AT" dirty="0" err="1" smtClean="0"/>
              <a:t>selection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NO </a:t>
            </a:r>
            <a:r>
              <a:rPr lang="en-US" dirty="0"/>
              <a:t>new </a:t>
            </a:r>
            <a:r>
              <a:rPr lang="en-US" dirty="0" smtClean="0"/>
              <a:t>features!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Select </a:t>
            </a:r>
            <a:r>
              <a:rPr lang="en-US" dirty="0"/>
              <a:t>relevant </a:t>
            </a:r>
            <a:r>
              <a:rPr lang="en-US" dirty="0" smtClean="0"/>
              <a:t>subset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Discriminating </a:t>
            </a:r>
            <a:r>
              <a:rPr lang="en-US" dirty="0"/>
              <a:t>features</a:t>
            </a:r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7B4642-C2D9-48B6-A0A5-FD7AA109E038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6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28577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Feature </a:t>
            </a:r>
            <a:r>
              <a:rPr lang="de-AT" dirty="0" err="1" smtClean="0"/>
              <a:t>Types</a:t>
            </a:r>
            <a:endParaRPr lang="de-AT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1259632" y="2428868"/>
            <a:ext cx="7429552" cy="3554419"/>
          </a:xfrm>
        </p:spPr>
        <p:txBody>
          <a:bodyPr/>
          <a:lstStyle/>
          <a:p>
            <a:r>
              <a:rPr lang="en-US" dirty="0" smtClean="0"/>
              <a:t>Flat Features</a:t>
            </a:r>
          </a:p>
          <a:p>
            <a:r>
              <a:rPr lang="en-US" dirty="0"/>
              <a:t>	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Independent</a:t>
            </a:r>
          </a:p>
          <a:p>
            <a:endParaRPr lang="en-US" dirty="0"/>
          </a:p>
          <a:p>
            <a:r>
              <a:rPr lang="en-US" dirty="0" smtClean="0"/>
              <a:t>Structured</a:t>
            </a:r>
          </a:p>
          <a:p>
            <a:r>
              <a:rPr lang="en-US" dirty="0"/>
              <a:t>	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of certain structure</a:t>
            </a:r>
            <a:endParaRPr lang="de-AT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12396A-4BB8-47CE-87E8-1A5C67690463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7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77772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Flat  Features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57224" y="2571745"/>
            <a:ext cx="7099152" cy="301749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information about structure needed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relation to each other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Outperformed </a:t>
            </a:r>
            <a:r>
              <a:rPr lang="en-US" dirty="0"/>
              <a:t>by structured feature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F4937-DB82-4372-B3ED-3FAAE4E04892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8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64447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Methods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flat </a:t>
            </a:r>
            <a:r>
              <a:rPr lang="de-AT" dirty="0" err="1" smtClean="0"/>
              <a:t>features</a:t>
            </a:r>
            <a:endParaRPr lang="de-AT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3235871" y="4366165"/>
            <a:ext cx="1449316" cy="578736"/>
          </a:xfrm>
        </p:spPr>
        <p:txBody>
          <a:bodyPr/>
          <a:lstStyle/>
          <a:p>
            <a:pPr marL="0" indent="0"/>
            <a:r>
              <a:rPr lang="de-AT" dirty="0" smtClean="0"/>
              <a:t>Wrapper</a:t>
            </a:r>
            <a:endParaRPr lang="de-AT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45ECF5-F6FA-403E-9BFD-2474BC727A01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9</a:t>
            </a:fld>
            <a:endParaRPr lang="de-AT" altLang="de-DE"/>
          </a:p>
        </p:txBody>
      </p:sp>
      <p:pic>
        <p:nvPicPr>
          <p:cNvPr id="25602" name="Picture 2" descr="https://encrypted-tbn1.gstatic.com/images?q=tbn:ANd9GcSHeZd9qwTw6uYFPJLtfTdhQ1pxTKLiDaGL0fIY7E0Fs5uVBNUN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279" y="2764605"/>
            <a:ext cx="695325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1088777" y="4366165"/>
            <a:ext cx="962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smtClean="0"/>
              <a:t>Filter  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15" name="Textfeld 14"/>
          <p:cNvSpPr txBox="1"/>
          <p:nvPr/>
        </p:nvSpPr>
        <p:spPr>
          <a:xfrm>
            <a:off x="5763791" y="4366165"/>
            <a:ext cx="2232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smtClean="0"/>
              <a:t>Embedded</a:t>
            </a:r>
          </a:p>
          <a:p>
            <a:endParaRPr lang="de-AT" dirty="0"/>
          </a:p>
        </p:txBody>
      </p:sp>
      <p:pic>
        <p:nvPicPr>
          <p:cNvPr id="18" name="Picture 2" descr="https://encrypted-tbn1.gstatic.com/images?q=tbn:ANd9GcSHeZd9qwTw6uYFPJLtfTdhQ1pxTKLiDaGL0fIY7E0Fs5uVBNUN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871" y="2708920"/>
            <a:ext cx="755104" cy="140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Nach rechts gekrümmter Pfeil 18"/>
          <p:cNvSpPr/>
          <p:nvPr/>
        </p:nvSpPr>
        <p:spPr>
          <a:xfrm>
            <a:off x="5860553" y="3102718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0" name="Nach rechts gekrümmter Pfeil 19"/>
          <p:cNvSpPr/>
          <p:nvPr/>
        </p:nvSpPr>
        <p:spPr>
          <a:xfrm>
            <a:off x="3553948" y="3095658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16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el mit weißem Rahmen und dunklem Logo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_blau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halt_weiß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TU_Powerpoint_Vorlage_logo</Template>
  <TotalTime>0</TotalTime>
  <Words>282</Words>
  <Application>Microsoft Office PowerPoint</Application>
  <PresentationFormat>Bildschirmpräsentation (4:3)</PresentationFormat>
  <Paragraphs>114</Paragraphs>
  <Slides>17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Arial</vt:lpstr>
      <vt:lpstr>Calibri</vt:lpstr>
      <vt:lpstr>Wingdings</vt:lpstr>
      <vt:lpstr>Symbol</vt:lpstr>
      <vt:lpstr>Titel mit weißem Rahmen und dunklem Logo</vt:lpstr>
      <vt:lpstr>Inhalt_blauer_Rahmen</vt:lpstr>
      <vt:lpstr>Inhalt_weißer_Rahmen</vt:lpstr>
      <vt:lpstr>Feature Selection  for media classification</vt:lpstr>
      <vt:lpstr>Motivation</vt:lpstr>
      <vt:lpstr>Motivation</vt:lpstr>
      <vt:lpstr>Motivation</vt:lpstr>
      <vt:lpstr>Motivation</vt:lpstr>
      <vt:lpstr>Feature selection</vt:lpstr>
      <vt:lpstr>Feature Types</vt:lpstr>
      <vt:lpstr>Flat  Features</vt:lpstr>
      <vt:lpstr>Methods for flat features</vt:lpstr>
      <vt:lpstr>Filter methods</vt:lpstr>
      <vt:lpstr>Wrapper methods</vt:lpstr>
      <vt:lpstr>Embedded  methods</vt:lpstr>
      <vt:lpstr>Structured features </vt:lpstr>
      <vt:lpstr>Methods for structured features</vt:lpstr>
      <vt:lpstr>Applications</vt:lpstr>
      <vt:lpstr>Questions?</vt:lpstr>
      <vt:lpstr>Literature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  for media classification</dc:title>
  <dc:creator>Svetlana B</dc:creator>
  <cp:lastModifiedBy>Svetlana B</cp:lastModifiedBy>
  <cp:revision>7</cp:revision>
  <dcterms:created xsi:type="dcterms:W3CDTF">2016-01-25T10:01:47Z</dcterms:created>
  <dcterms:modified xsi:type="dcterms:W3CDTF">2016-01-25T11:10:42Z</dcterms:modified>
</cp:coreProperties>
</file>