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2"/>
  </p:notesMasterIdLst>
  <p:sldIdLst>
    <p:sldId id="256" r:id="rId4"/>
    <p:sldId id="257" r:id="rId5"/>
    <p:sldId id="271" r:id="rId6"/>
    <p:sldId id="272" r:id="rId7"/>
    <p:sldId id="258" r:id="rId8"/>
    <p:sldId id="266" r:id="rId9"/>
    <p:sldId id="273" r:id="rId10"/>
    <p:sldId id="274" r:id="rId11"/>
    <p:sldId id="279" r:id="rId12"/>
    <p:sldId id="275" r:id="rId13"/>
    <p:sldId id="280" r:id="rId14"/>
    <p:sldId id="276" r:id="rId15"/>
    <p:sldId id="281" r:id="rId16"/>
    <p:sldId id="268" r:id="rId17"/>
    <p:sldId id="277" r:id="rId18"/>
    <p:sldId id="270" r:id="rId19"/>
    <p:sldId id="278" r:id="rId20"/>
    <p:sldId id="269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78596" autoAdjust="0"/>
  </p:normalViewPr>
  <p:slideViewPr>
    <p:cSldViewPr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09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554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3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hierarchical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are leafs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discard subtrees at once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19832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</a:t>
            </a:r>
            <a:r>
              <a:rPr lang="de-AT" sz="3200" dirty="0" smtClean="0"/>
              <a:t>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</a:t>
            </a:r>
            <a:r>
              <a:rPr lang="de-AT" sz="3200" dirty="0" smtClean="0"/>
              <a:t>Graph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28868"/>
            <a:ext cx="6019800" cy="3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324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1978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smtClean="0"/>
              <a:t>redundancy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Select/discard related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021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 features into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Group- or feature-selection?</a:t>
            </a:r>
          </a:p>
          <a:p>
            <a:pPr lvl="1"/>
            <a:r>
              <a:rPr lang="en-US" dirty="0" smtClean="0"/>
              <a:t>Overlapping groups</a:t>
            </a:r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</a:t>
            </a:r>
            <a:r>
              <a:rPr lang="de-AT" sz="3200" dirty="0" smtClean="0"/>
              <a:t>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4"/>
            <a:ext cx="80648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556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1508</Words>
  <Application>Microsoft Office PowerPoint</Application>
  <PresentationFormat>On-screen Show (4:3)</PresentationFormat>
  <Paragraphs>173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Structured features 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Structured features: Tree Example: Graph Lasso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35</cp:revision>
  <dcterms:created xsi:type="dcterms:W3CDTF">2016-01-25T10:01:47Z</dcterms:created>
  <dcterms:modified xsi:type="dcterms:W3CDTF">2016-01-25T23:24:15Z</dcterms:modified>
</cp:coreProperties>
</file>