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sldIdLst>
    <p:sldId id="256" r:id="rId2"/>
    <p:sldId id="285" r:id="rId3"/>
    <p:sldId id="257" r:id="rId4"/>
    <p:sldId id="286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4" r:id="rId17"/>
    <p:sldId id="287" r:id="rId18"/>
    <p:sldId id="28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79" autoAdjust="0"/>
    <p:restoredTop sz="94660"/>
  </p:normalViewPr>
  <p:slideViewPr>
    <p:cSldViewPr snapToGrid="0">
      <p:cViewPr varScale="1">
        <p:scale>
          <a:sx n="86" d="100"/>
          <a:sy n="86" d="100"/>
        </p:scale>
        <p:origin x="79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1/19/2022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547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366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249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443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141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615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324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82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063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1/19/2022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494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0497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316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25" r:id="rId5"/>
    <p:sldLayoutId id="2147483731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b="1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aming object">
            <a:extLst>
              <a:ext uri="{FF2B5EF4-FFF2-40B4-BE49-F238E27FC236}">
                <a16:creationId xmlns:a16="http://schemas.microsoft.com/office/drawing/2014/main" id="{150F76CF-4E47-40FE-9B45-6F8C707110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094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8391D9-49D2-45CF-972D-54F84623D3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/>
          <a:lstStyle/>
          <a:p>
            <a:r>
              <a:rPr lang="en-US" sz="4400" dirty="0">
                <a:solidFill>
                  <a:schemeClr val="tx1"/>
                </a:solidFill>
              </a:rPr>
              <a:t>Job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38BFDD-7BD9-483C-A2EA-94F18929FE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3990546"/>
            <a:ext cx="4775075" cy="559656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Teo Jia Jun</a:t>
            </a:r>
          </a:p>
        </p:txBody>
      </p:sp>
    </p:spTree>
    <p:extLst>
      <p:ext uri="{BB962C8B-B14F-4D97-AF65-F5344CB8AC3E}">
        <p14:creationId xmlns:p14="http://schemas.microsoft.com/office/powerpoint/2010/main" val="9862723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A9737-6C4E-47C6-A21F-0E2441706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 System</a:t>
            </a: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9E111C63-ADDB-431C-8E16-777BCE8E51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387" y="1905000"/>
            <a:ext cx="4014788" cy="4105275"/>
          </a:xfrm>
        </p:spPr>
      </p:pic>
    </p:spTree>
    <p:extLst>
      <p:ext uri="{BB962C8B-B14F-4D97-AF65-F5344CB8AC3E}">
        <p14:creationId xmlns:p14="http://schemas.microsoft.com/office/powerpoint/2010/main" val="3969624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53AEA-5150-46F9-B17B-3B856A05A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Feedback System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9362C606-70D5-41BD-AB3B-377FE03BAE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2907" y="1649896"/>
            <a:ext cx="4966185" cy="4565510"/>
          </a:xfrm>
        </p:spPr>
      </p:pic>
    </p:spTree>
    <p:extLst>
      <p:ext uri="{BB962C8B-B14F-4D97-AF65-F5344CB8AC3E}">
        <p14:creationId xmlns:p14="http://schemas.microsoft.com/office/powerpoint/2010/main" val="2208221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E6B27-3D5E-4BDC-8E2C-460876B31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Profile System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6D71D932-7F15-469F-8B18-AEF5D061A7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5762" y="1789044"/>
            <a:ext cx="3800475" cy="4204252"/>
          </a:xfrm>
        </p:spPr>
      </p:pic>
    </p:spTree>
    <p:extLst>
      <p:ext uri="{BB962C8B-B14F-4D97-AF65-F5344CB8AC3E}">
        <p14:creationId xmlns:p14="http://schemas.microsoft.com/office/powerpoint/2010/main" val="19802741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F8AF7-1437-4B56-9FF0-1FAB2F478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Provide Job System</a:t>
            </a: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577463D8-467E-47CD-8B27-13E1255A42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5416" y="1328394"/>
            <a:ext cx="4155283" cy="5105399"/>
          </a:xfrm>
        </p:spPr>
      </p:pic>
    </p:spTree>
    <p:extLst>
      <p:ext uri="{BB962C8B-B14F-4D97-AF65-F5344CB8AC3E}">
        <p14:creationId xmlns:p14="http://schemas.microsoft.com/office/powerpoint/2010/main" val="3155428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BC206-428B-410D-B245-539244564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 System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661DECBC-75A7-4023-ABA3-9249E6B6E6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262" y="2126974"/>
            <a:ext cx="3419475" cy="3811913"/>
          </a:xfrm>
        </p:spPr>
      </p:pic>
    </p:spTree>
    <p:extLst>
      <p:ext uri="{BB962C8B-B14F-4D97-AF65-F5344CB8AC3E}">
        <p14:creationId xmlns:p14="http://schemas.microsoft.com/office/powerpoint/2010/main" val="1460376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F3234-683E-46B8-949B-7F316169F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 Diagram</a:t>
            </a:r>
          </a:p>
        </p:txBody>
      </p:sp>
      <p:pic>
        <p:nvPicPr>
          <p:cNvPr id="7" name="Content Placeholder 6" descr="Diagram, schematic&#10;&#10;Description automatically generated">
            <a:extLst>
              <a:ext uri="{FF2B5EF4-FFF2-40B4-BE49-F238E27FC236}">
                <a16:creationId xmlns:a16="http://schemas.microsoft.com/office/drawing/2014/main" id="{05F577F8-BAAB-4E57-855C-C5E116D8A7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208" y="495300"/>
            <a:ext cx="7099642" cy="5924550"/>
          </a:xfrm>
        </p:spPr>
      </p:pic>
    </p:spTree>
    <p:extLst>
      <p:ext uri="{BB962C8B-B14F-4D97-AF65-F5344CB8AC3E}">
        <p14:creationId xmlns:p14="http://schemas.microsoft.com/office/powerpoint/2010/main" val="11331511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DC581-25FE-46CA-B6D7-D0FFA3065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743200"/>
            <a:ext cx="10058400" cy="1371600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pic>
        <p:nvPicPr>
          <p:cNvPr id="4" name="Picture 3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7AE32920-38DC-495B-93D6-C2E261128A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236" y="1068835"/>
            <a:ext cx="8321964" cy="472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0373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E76D8-B8E0-4BF9-9922-59AA12DD8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QnA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50375D-C0A9-4A86-91FF-A7EF073E9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2228" y="1873711"/>
            <a:ext cx="4767544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2708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3E377C5-2BB6-417F-9B0B-DE12F30A6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7440" y="689202"/>
            <a:ext cx="8317120" cy="5385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373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489D5-0257-4F0B-B57D-27885C625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94891-3486-43CC-AC5B-DB715E4F5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Introduction</a:t>
            </a:r>
          </a:p>
          <a:p>
            <a:r>
              <a:rPr lang="en-US" sz="2400" dirty="0"/>
              <a:t>Project Background, Objectives and Scopes</a:t>
            </a:r>
          </a:p>
          <a:p>
            <a:r>
              <a:rPr lang="en-US" sz="2400" dirty="0"/>
              <a:t>Methodology</a:t>
            </a:r>
          </a:p>
          <a:p>
            <a:r>
              <a:rPr lang="en-US" sz="2400" dirty="0"/>
              <a:t>Design</a:t>
            </a:r>
          </a:p>
          <a:p>
            <a:r>
              <a:rPr lang="en-US" sz="2400" dirty="0"/>
              <a:t>Demo</a:t>
            </a:r>
          </a:p>
          <a:p>
            <a:r>
              <a:rPr lang="en-US" sz="2400" dirty="0" err="1"/>
              <a:t>QnA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815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22EDF-D81E-4E66-A9C1-0F04990B6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Project Background, Objectives and Scopes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80960-D7A4-4D3E-8727-4B2F435AE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platform to manage all kinds of the jobs.</a:t>
            </a:r>
          </a:p>
          <a:p>
            <a:r>
              <a:rPr lang="en-US" sz="2400" dirty="0"/>
              <a:t>Find the jobs easily.</a:t>
            </a:r>
          </a:p>
          <a:p>
            <a:r>
              <a:rPr lang="en-US" sz="2400" dirty="0"/>
              <a:t>Manage the vacancies and internship company list.</a:t>
            </a:r>
          </a:p>
          <a:p>
            <a:r>
              <a:rPr lang="en-US" sz="2400" dirty="0"/>
              <a:t>Students, Job Providers, Admin</a:t>
            </a:r>
          </a:p>
        </p:txBody>
      </p:sp>
    </p:spTree>
    <p:extLst>
      <p:ext uri="{BB962C8B-B14F-4D97-AF65-F5344CB8AC3E}">
        <p14:creationId xmlns:p14="http://schemas.microsoft.com/office/powerpoint/2010/main" val="3284017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AB12D-0098-4A1F-BF9B-6035C81F5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D129DA3-0A4B-4AA5-992B-4F3D6BCEF7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42012" y="1899822"/>
            <a:ext cx="6027938" cy="424352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7E55CCF6-5512-4684-B363-97F85E131401}"/>
              </a:ext>
            </a:extLst>
          </p:cNvPr>
          <p:cNvSpPr txBox="1">
            <a:spLocks/>
          </p:cNvSpPr>
          <p:nvPr/>
        </p:nvSpPr>
        <p:spPr>
          <a:xfrm>
            <a:off x="722050" y="2743200"/>
            <a:ext cx="4000870" cy="3240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4C8E1D9-4C89-4938-B469-8E7175465D72}"/>
              </a:ext>
            </a:extLst>
          </p:cNvPr>
          <p:cNvSpPr txBox="1">
            <a:spLocks/>
          </p:cNvSpPr>
          <p:nvPr/>
        </p:nvSpPr>
        <p:spPr>
          <a:xfrm>
            <a:off x="1066800" y="2521258"/>
            <a:ext cx="3931328" cy="2845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Iterative Model</a:t>
            </a:r>
          </a:p>
          <a:p>
            <a:r>
              <a:rPr lang="en-US" sz="2400" dirty="0"/>
              <a:t>Changes easily</a:t>
            </a:r>
          </a:p>
          <a:p>
            <a:r>
              <a:rPr lang="en-US" sz="2400" dirty="0"/>
              <a:t>Agile</a:t>
            </a:r>
          </a:p>
        </p:txBody>
      </p:sp>
    </p:spTree>
    <p:extLst>
      <p:ext uri="{BB962C8B-B14F-4D97-AF65-F5344CB8AC3E}">
        <p14:creationId xmlns:p14="http://schemas.microsoft.com/office/powerpoint/2010/main" val="2977460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FA031-3284-4EA6-891D-B9C112910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BA1F5-163C-4BB9-B935-D5C4DAA2E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800" dirty="0"/>
              <a:t>9 sub functions:</a:t>
            </a:r>
          </a:p>
          <a:p>
            <a:endParaRPr lang="en-US" sz="1800" dirty="0"/>
          </a:p>
          <a:p>
            <a:r>
              <a:rPr lang="en-US" sz="1800" dirty="0"/>
              <a:t>1. Register System</a:t>
            </a:r>
          </a:p>
          <a:p>
            <a:r>
              <a:rPr lang="en-US" sz="1800" dirty="0"/>
              <a:t>2. Manage Register Request System</a:t>
            </a:r>
          </a:p>
          <a:p>
            <a:r>
              <a:rPr lang="en-US" sz="1800" dirty="0"/>
              <a:t>3. Login System</a:t>
            </a:r>
          </a:p>
          <a:p>
            <a:r>
              <a:rPr lang="en-US" sz="1800" dirty="0"/>
              <a:t>4. Find Job System</a:t>
            </a:r>
          </a:p>
          <a:p>
            <a:r>
              <a:rPr lang="en-US" sz="1800" dirty="0"/>
              <a:t>5. Contact System</a:t>
            </a:r>
          </a:p>
          <a:p>
            <a:r>
              <a:rPr lang="en-US" sz="1800" dirty="0"/>
              <a:t>6. Feedback System</a:t>
            </a:r>
          </a:p>
          <a:p>
            <a:r>
              <a:rPr lang="en-US" sz="1800" dirty="0"/>
              <a:t>7. Profile System</a:t>
            </a:r>
          </a:p>
          <a:p>
            <a:r>
              <a:rPr lang="en-US" sz="1800" dirty="0"/>
              <a:t>8. Provide Job System</a:t>
            </a:r>
          </a:p>
          <a:p>
            <a:r>
              <a:rPr lang="en-US" sz="1800" dirty="0"/>
              <a:t>9. Apply System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699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3A49-2466-448E-9EE1-2BDA88585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System</a:t>
            </a: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72F16081-2575-46D0-9A32-F9FDDABC0E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237" y="2166144"/>
            <a:ext cx="7629525" cy="3724275"/>
          </a:xfrm>
        </p:spPr>
      </p:pic>
    </p:spTree>
    <p:extLst>
      <p:ext uri="{BB962C8B-B14F-4D97-AF65-F5344CB8AC3E}">
        <p14:creationId xmlns:p14="http://schemas.microsoft.com/office/powerpoint/2010/main" val="2924696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EED8B-80B4-464C-A503-92F5AA645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 Register Request System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C4C77E8F-F9F7-4481-96D0-34DC106F03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325" y="2399505"/>
            <a:ext cx="6010275" cy="3667919"/>
          </a:xfrm>
        </p:spPr>
      </p:pic>
    </p:spTree>
    <p:extLst>
      <p:ext uri="{BB962C8B-B14F-4D97-AF65-F5344CB8AC3E}">
        <p14:creationId xmlns:p14="http://schemas.microsoft.com/office/powerpoint/2010/main" val="3078548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684DE-FE9E-465B-8B9D-978AF1FAC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System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E186AF95-834B-4FC9-BA97-E398E65B84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480" y="1666875"/>
            <a:ext cx="4872470" cy="4548531"/>
          </a:xfrm>
        </p:spPr>
      </p:pic>
    </p:spTree>
    <p:extLst>
      <p:ext uri="{BB962C8B-B14F-4D97-AF65-F5344CB8AC3E}">
        <p14:creationId xmlns:p14="http://schemas.microsoft.com/office/powerpoint/2010/main" val="458716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986DA-F964-49AD-BFBD-45C7BB7E1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Job System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172867D8-A591-43D6-B2DE-C3293E94A3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7196" y="1685924"/>
            <a:ext cx="5297804" cy="4619625"/>
          </a:xfrm>
        </p:spPr>
      </p:pic>
    </p:spTree>
    <p:extLst>
      <p:ext uri="{BB962C8B-B14F-4D97-AF65-F5344CB8AC3E}">
        <p14:creationId xmlns:p14="http://schemas.microsoft.com/office/powerpoint/2010/main" val="40056891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8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96A9A9"/>
      </a:accent1>
      <a:accent2>
        <a:srgbClr val="CB58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D0690C"/>
      </a:hlink>
      <a:folHlink>
        <a:srgbClr val="9696A0"/>
      </a:folHlink>
    </a:clrScheme>
    <a:fontScheme name="Savon">
      <a:majorFont>
        <a:latin typeface="Speak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elawik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130</Words>
  <Application>Microsoft Office PowerPoint</Application>
  <PresentationFormat>Widescreen</PresentationFormat>
  <Paragraphs>42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Garamond</vt:lpstr>
      <vt:lpstr>Selawik Light</vt:lpstr>
      <vt:lpstr>Speak Pro</vt:lpstr>
      <vt:lpstr>SavonVTI</vt:lpstr>
      <vt:lpstr>Job Management system</vt:lpstr>
      <vt:lpstr>Overview</vt:lpstr>
      <vt:lpstr>Project Background, Objectives and Scopes</vt:lpstr>
      <vt:lpstr>Methodology</vt:lpstr>
      <vt:lpstr>Design</vt:lpstr>
      <vt:lpstr>Register System</vt:lpstr>
      <vt:lpstr>Manage Register Request System</vt:lpstr>
      <vt:lpstr>Login System</vt:lpstr>
      <vt:lpstr>Find Job System</vt:lpstr>
      <vt:lpstr>Contact System</vt:lpstr>
      <vt:lpstr>Feedback System</vt:lpstr>
      <vt:lpstr>Profile System</vt:lpstr>
      <vt:lpstr>Provide Job System</vt:lpstr>
      <vt:lpstr>Apply System</vt:lpstr>
      <vt:lpstr>ER Diagram</vt:lpstr>
      <vt:lpstr>Demo</vt:lpstr>
      <vt:lpstr>QnA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Teo Jia Jun</dc:creator>
  <cp:lastModifiedBy>Teo Jia Jun</cp:lastModifiedBy>
  <cp:revision>14</cp:revision>
  <dcterms:created xsi:type="dcterms:W3CDTF">2021-09-13T01:56:44Z</dcterms:created>
  <dcterms:modified xsi:type="dcterms:W3CDTF">2022-01-19T01:44:52Z</dcterms:modified>
</cp:coreProperties>
</file>