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684-4D75-41F4-BBE5-BD6E8FE29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D7833-A1DC-4FF8-9180-B7FCE2D45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POWERPOINT FILE FOR TESTING</a:t>
            </a:r>
          </a:p>
        </p:txBody>
      </p:sp>
    </p:spTree>
    <p:extLst>
      <p:ext uri="{BB962C8B-B14F-4D97-AF65-F5344CB8AC3E}">
        <p14:creationId xmlns:p14="http://schemas.microsoft.com/office/powerpoint/2010/main" val="5430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BBB-3FDF-4103-B3F2-4FB91E9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3DEC-FEF5-4418-B7C9-368075D4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plan</a:t>
            </a:r>
          </a:p>
          <a:p>
            <a:r>
              <a:rPr lang="en-US" dirty="0"/>
              <a:t>Review the requirements </a:t>
            </a:r>
          </a:p>
          <a:p>
            <a:r>
              <a:rPr lang="en-US" dirty="0"/>
              <a:t>Clarify ambiguities</a:t>
            </a:r>
          </a:p>
          <a:p>
            <a:r>
              <a:rPr lang="en-US" dirty="0"/>
              <a:t>Be sure the team understands the 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2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D5D0-B8AF-4A95-9815-E478D81E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249A-6507-4BF3-874E-AFDE4C76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existing tests</a:t>
            </a:r>
          </a:p>
          <a:p>
            <a:r>
              <a:rPr lang="en-US" dirty="0"/>
              <a:t>Develop data sets that test:</a:t>
            </a:r>
          </a:p>
          <a:p>
            <a:pPr lvl="1"/>
            <a:r>
              <a:rPr lang="en-US" dirty="0"/>
              <a:t>positive, negative and exception cases</a:t>
            </a:r>
          </a:p>
          <a:p>
            <a:pPr lvl="1"/>
            <a:r>
              <a:rPr lang="en-US" dirty="0"/>
              <a:t>different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7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7438-621E-4530-8DC5-78AEC3CF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8818-FDCF-49BD-A0E5-2E668E67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test environment</a:t>
            </a:r>
          </a:p>
          <a:p>
            <a:pPr lvl="1"/>
            <a:r>
              <a:rPr lang="en-US" dirty="0"/>
              <a:t>operating systems,</a:t>
            </a:r>
          </a:p>
          <a:p>
            <a:pPr lvl="1"/>
            <a:r>
              <a:rPr lang="en-US" dirty="0"/>
              <a:t>browsers, </a:t>
            </a:r>
          </a:p>
          <a:p>
            <a:pPr lvl="1"/>
            <a:r>
              <a:rPr lang="en-US" dirty="0"/>
              <a:t>hardware,</a:t>
            </a:r>
          </a:p>
          <a:p>
            <a:pPr lvl="1"/>
            <a:r>
              <a:rPr lang="en-US" dirty="0"/>
              <a:t>other interfacing software if 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C2FC-A8A8-460F-89AB-4903B0EA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D76F-AA91-4F48-A321-F62A2E5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existing tests, </a:t>
            </a:r>
          </a:p>
          <a:p>
            <a:r>
              <a:rPr lang="en-US" dirty="0"/>
              <a:t>Correlate test with requirements and identify gaps</a:t>
            </a:r>
          </a:p>
          <a:p>
            <a:r>
              <a:rPr lang="en-US" dirty="0"/>
              <a:t>Create new test cases where gaps have been identified</a:t>
            </a:r>
          </a:p>
          <a:p>
            <a:r>
              <a:rPr lang="en-US" dirty="0"/>
              <a:t>Begin test automation on existing manual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3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FB80-0CF4-4949-AEDD-8C29A310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26E7-7035-410C-920A-8A3F2C64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schedule</a:t>
            </a:r>
          </a:p>
          <a:p>
            <a:r>
              <a:rPr lang="en-US" dirty="0"/>
              <a:t>Run tests</a:t>
            </a:r>
          </a:p>
          <a:p>
            <a:r>
              <a:rPr lang="en-US" dirty="0"/>
              <a:t>Report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26F8-CB5C-4611-AD4C-618E6DB4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05C1-CFE6-4351-83AE-A48AD42E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problems</a:t>
            </a:r>
          </a:p>
          <a:p>
            <a:r>
              <a:rPr lang="en-US" dirty="0"/>
              <a:t>Triage</a:t>
            </a:r>
          </a:p>
          <a:p>
            <a:r>
              <a:rPr lang="en-US" dirty="0"/>
              <a:t>Set up another release candidate</a:t>
            </a:r>
          </a:p>
          <a:p>
            <a:r>
              <a:rPr lang="en-US" dirty="0"/>
              <a:t>Retest</a:t>
            </a:r>
          </a:p>
          <a:p>
            <a:r>
              <a:rPr lang="en-US" dirty="0"/>
              <a:t>Identify tests that can be used for deployment verification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125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STUFF FOR TESTING</vt:lpstr>
      <vt:lpstr>Stuff For Testing</vt:lpstr>
      <vt:lpstr>Stuff for testing</vt:lpstr>
      <vt:lpstr>STUFF FOR TESTING</vt:lpstr>
      <vt:lpstr>STUFF FOR TESTING</vt:lpstr>
      <vt:lpstr>STUFF FOR TESTING</vt:lpstr>
      <vt:lpstr>STUFF for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 FOR TESTING</dc:title>
  <dc:creator>Teri Sullivan</dc:creator>
  <cp:lastModifiedBy>Teri Sullivan</cp:lastModifiedBy>
  <cp:revision>3</cp:revision>
  <dcterms:created xsi:type="dcterms:W3CDTF">2020-04-02T15:37:50Z</dcterms:created>
  <dcterms:modified xsi:type="dcterms:W3CDTF">2020-04-02T15:50:02Z</dcterms:modified>
</cp:coreProperties>
</file>