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75A6-E66B-4075-96C6-8A8ECF92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040CF-9DCC-47A4-9D29-481331A5C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B7CA-A7CF-4DC7-96A0-328B652A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F6390-E95B-4D0B-A898-82986B26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C313-31F0-482A-AB17-40996E3F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8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19C8-EA2B-4A1C-A4F3-C031D256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2A2D-14B4-47CD-A117-033D0E50E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8C5B-CC3A-4DA0-9669-AC72105C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FE7C-E0A9-4C21-A435-8D883F44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4AC93-6FE1-4EFD-89E9-062C1263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F8A30-5C91-462E-8615-40052D545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409F4-721B-4C93-A16E-5FFD0D38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3849-8ED1-4C30-A814-74D5587A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DBA13-F516-4AC3-9600-2BBAD960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A1AB-085C-41D3-BC44-320478B0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C0FB-7988-4EF3-B5C1-54E9B486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BDF6-FB29-4D62-930C-39FEF516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48C2-17C8-4CC9-A234-6E9CD28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73FB-29E7-4E9C-9689-C848BCCA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01A9-ADDE-4C89-89BD-6E3E2CFA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3138-4A9E-415C-95F6-B48069A4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6D558-5284-427A-93EE-B0E5013B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255A-EC55-46E9-AF2F-A9BB8923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F207-C22E-459B-BC3B-2D003604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525B-B2E8-42FB-B9C6-0D03D12D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5ABA-CE89-425A-B6BA-1AA0635E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CC009-3D94-4255-8E3C-47682D37B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B259C-B149-48EE-BE93-18087531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BA0DD-C312-4449-B40A-34F09C82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086F-F165-4DFB-B510-680C33E3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20B26-D6C3-4D6D-9152-328B4EA1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2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D1F-4E75-46C4-B8A7-4056044E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A7A4-10EC-4420-A1DF-37D06C1E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CCDCB-ADE0-4EEA-9A8E-2E23B102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09349-8008-408C-8E86-53F8F16AF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4B590-55AE-447C-8BA5-F4E2153D6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7F6BC-17F5-4496-9CE2-FD7C5E3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67B8D-E6D3-4212-93C4-24D9A05A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34BF0-7991-453A-8794-8F3AF385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6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A7E8-37F8-4CA3-9D08-87863D61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D6E39-2F16-4C0E-A0CB-A7799A46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561F0-39B0-44BC-948E-21126F05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74F13-A6C0-4C3E-9BC6-71FD848F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6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47BED-0BD9-45AA-9069-F6293D81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D36FD-CA49-4478-8112-7AEF9DE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92C57-673B-4E81-B6C4-87716CDE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1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9E21-9583-468B-8593-81EEE494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32BE-71F8-4D28-AFFC-3AF4EEEF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7B056-C768-46E1-B048-78DBA2611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2D3A2-D95A-4F8A-81EE-2743FABC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26D53-3EB3-4D4A-BF32-3F4EBFE9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1EA3-14E3-47E4-8462-5E99A613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8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68D1-436E-458B-A601-6A1E161F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944AE-B16E-4BF5-8E6D-BD60BE049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0D825-8172-4C9E-AC38-9C9FF1E9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AE89-E47E-4B97-995E-21AB119C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23317-D2B7-4C0E-90C4-D8186B8B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F75A1-4D75-4648-AAC1-769BFC13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CD13D-1DD2-4407-9A8F-9F7C43A9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969CC-114D-4583-B496-D6F646A2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04AA-67C1-4FB2-A284-3DD153AE2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783A-99B0-4992-8525-67079D17DF3C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CAA3-F960-4856-AED7-69667CF1F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D425F-0B52-42FC-867F-9B87F550C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7C1E7-DF46-4800-9D6F-6ED7F39F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9A89CA-F694-496A-8193-9B43298B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95" y="2571856"/>
            <a:ext cx="496318" cy="108914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2CAA7B-3FB2-4410-8BD4-359DB50E4C2A}"/>
              </a:ext>
            </a:extLst>
          </p:cNvPr>
          <p:cNvSpPr/>
          <p:nvPr/>
        </p:nvSpPr>
        <p:spPr>
          <a:xfrm>
            <a:off x="660788" y="127587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פתיחת חשבון</a:t>
            </a:r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DF2478-A99B-4185-93B1-B94712BF02C8}"/>
              </a:ext>
            </a:extLst>
          </p:cNvPr>
          <p:cNvSpPr/>
          <p:nvPr/>
        </p:nvSpPr>
        <p:spPr>
          <a:xfrm>
            <a:off x="2367206" y="366977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הזדהות במערכת</a:t>
            </a:r>
            <a:endParaRPr lang="en-US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E5EC82-34BA-4926-95AB-AECA844AC35B}"/>
              </a:ext>
            </a:extLst>
          </p:cNvPr>
          <p:cNvSpPr/>
          <p:nvPr/>
        </p:nvSpPr>
        <p:spPr>
          <a:xfrm>
            <a:off x="2836028" y="1083789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עיון בקטלוג</a:t>
            </a:r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B62CEE-4281-4AD8-A678-84E83526756A}"/>
              </a:ext>
            </a:extLst>
          </p:cNvPr>
          <p:cNvSpPr/>
          <p:nvPr/>
        </p:nvSpPr>
        <p:spPr>
          <a:xfrm>
            <a:off x="2836028" y="1899022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יצירת פריט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C22728-E3A1-456F-ADAF-528B54EA79D5}"/>
              </a:ext>
            </a:extLst>
          </p:cNvPr>
          <p:cNvSpPr/>
          <p:nvPr/>
        </p:nvSpPr>
        <p:spPr>
          <a:xfrm>
            <a:off x="2845850" y="2637549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הוספת פריט להזמנה</a:t>
            </a:r>
            <a:endParaRPr lang="en-US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785DB6-17B3-46DD-AC44-8DA42977ECF9}"/>
              </a:ext>
            </a:extLst>
          </p:cNvPr>
          <p:cNvSpPr/>
          <p:nvPr/>
        </p:nvSpPr>
        <p:spPr>
          <a:xfrm>
            <a:off x="2987855" y="4652176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חיפוש בקטלוג</a:t>
            </a:r>
            <a:endParaRPr lang="en-US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D030AB-84B0-4A8E-82A0-73D437363E49}"/>
              </a:ext>
            </a:extLst>
          </p:cNvPr>
          <p:cNvSpPr/>
          <p:nvPr/>
        </p:nvSpPr>
        <p:spPr>
          <a:xfrm>
            <a:off x="2844246" y="3317898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ביצוע הזמנה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AC3D1A-E077-48BC-9650-BC1F1EFC713A}"/>
              </a:ext>
            </a:extLst>
          </p:cNvPr>
          <p:cNvSpPr/>
          <p:nvPr/>
        </p:nvSpPr>
        <p:spPr>
          <a:xfrm>
            <a:off x="2961365" y="5321732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ביצוע הזמנה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F0814D-7129-41A4-BF7E-A304AAEE9329}"/>
              </a:ext>
            </a:extLst>
          </p:cNvPr>
          <p:cNvSpPr/>
          <p:nvPr/>
        </p:nvSpPr>
        <p:spPr>
          <a:xfrm>
            <a:off x="1559912" y="6153093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ביטול הזמנה</a:t>
            </a:r>
            <a:endParaRPr lang="en-US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C73181-8A87-4CD3-8B19-621DD7A9494F}"/>
              </a:ext>
            </a:extLst>
          </p:cNvPr>
          <p:cNvSpPr/>
          <p:nvPr/>
        </p:nvSpPr>
        <p:spPr>
          <a:xfrm>
            <a:off x="3112058" y="6014428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הגשת תלונה</a:t>
            </a:r>
            <a:endParaRPr lang="en-US" sz="12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E8F887-C484-4EB1-AA27-BAAB9D40D204}"/>
              </a:ext>
            </a:extLst>
          </p:cNvPr>
          <p:cNvSpPr/>
          <p:nvPr/>
        </p:nvSpPr>
        <p:spPr>
          <a:xfrm>
            <a:off x="7542410" y="1083788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טיפול בתלונה</a:t>
            </a:r>
            <a:endParaRPr 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223A4B-FACD-4EE8-B226-94EE199B227A}"/>
              </a:ext>
            </a:extLst>
          </p:cNvPr>
          <p:cNvSpPr/>
          <p:nvPr/>
        </p:nvSpPr>
        <p:spPr>
          <a:xfrm>
            <a:off x="7542410" y="3160116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צפייה בדוחות</a:t>
            </a:r>
            <a:endParaRPr lang="en-US" sz="1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1A8F78-DFAF-4751-9C07-D4AAD18DB83D}"/>
              </a:ext>
            </a:extLst>
          </p:cNvPr>
          <p:cNvSpPr/>
          <p:nvPr/>
        </p:nvSpPr>
        <p:spPr>
          <a:xfrm>
            <a:off x="7542410" y="1826502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עדכון קטלוג</a:t>
            </a:r>
            <a:endParaRPr lang="en-US" sz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5FB710-5F79-47EB-86F3-E9F1DDE7A29B}"/>
              </a:ext>
            </a:extLst>
          </p:cNvPr>
          <p:cNvSpPr/>
          <p:nvPr/>
        </p:nvSpPr>
        <p:spPr>
          <a:xfrm>
            <a:off x="7876404" y="4272631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צפייה בנתוני עובדים</a:t>
            </a:r>
            <a:endParaRPr lang="en-US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3CC054-A594-42A0-90E6-C85A5B01C786}"/>
              </a:ext>
            </a:extLst>
          </p:cNvPr>
          <p:cNvSpPr/>
          <p:nvPr/>
        </p:nvSpPr>
        <p:spPr>
          <a:xfrm>
            <a:off x="8114031" y="5279081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עדכון פרטי מערכת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70E571-75C2-4DDF-8B64-0E55FCA47BF4}"/>
              </a:ext>
            </a:extLst>
          </p:cNvPr>
          <p:cNvCxnSpPr>
            <a:cxnSpLocks/>
          </p:cNvCxnSpPr>
          <p:nvPr/>
        </p:nvCxnSpPr>
        <p:spPr>
          <a:xfrm flipV="1">
            <a:off x="1097787" y="823708"/>
            <a:ext cx="287329" cy="174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61443E-8A53-47CD-A15B-483D37714417}"/>
              </a:ext>
            </a:extLst>
          </p:cNvPr>
          <p:cNvCxnSpPr>
            <a:cxnSpLocks/>
          </p:cNvCxnSpPr>
          <p:nvPr/>
        </p:nvCxnSpPr>
        <p:spPr>
          <a:xfrm flipV="1">
            <a:off x="1114154" y="957647"/>
            <a:ext cx="1339109" cy="212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B69CCD-894A-4242-9480-46832EEEE807}"/>
              </a:ext>
            </a:extLst>
          </p:cNvPr>
          <p:cNvCxnSpPr>
            <a:cxnSpLocks/>
          </p:cNvCxnSpPr>
          <p:nvPr/>
        </p:nvCxnSpPr>
        <p:spPr>
          <a:xfrm flipV="1">
            <a:off x="1113102" y="1538593"/>
            <a:ext cx="1546131" cy="15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820BB0-FCFB-400C-901F-59138F134661}"/>
              </a:ext>
            </a:extLst>
          </p:cNvPr>
          <p:cNvCxnSpPr>
            <a:cxnSpLocks/>
          </p:cNvCxnSpPr>
          <p:nvPr/>
        </p:nvCxnSpPr>
        <p:spPr>
          <a:xfrm flipV="1">
            <a:off x="1129469" y="2309969"/>
            <a:ext cx="1594653" cy="76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B0A1BF-8594-4D89-8A9E-140C18E3D2B4}"/>
              </a:ext>
            </a:extLst>
          </p:cNvPr>
          <p:cNvCxnSpPr>
            <a:cxnSpLocks/>
          </p:cNvCxnSpPr>
          <p:nvPr/>
        </p:nvCxnSpPr>
        <p:spPr>
          <a:xfrm flipV="1">
            <a:off x="1113102" y="3013446"/>
            <a:ext cx="1626335" cy="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9C1810-90EB-4B19-B851-8D060B20162A}"/>
              </a:ext>
            </a:extLst>
          </p:cNvPr>
          <p:cNvCxnSpPr>
            <a:cxnSpLocks/>
          </p:cNvCxnSpPr>
          <p:nvPr/>
        </p:nvCxnSpPr>
        <p:spPr>
          <a:xfrm>
            <a:off x="1129469" y="3116427"/>
            <a:ext cx="1594653" cy="50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158F37-2C76-4101-8A8D-F39309A23DF1}"/>
              </a:ext>
            </a:extLst>
          </p:cNvPr>
          <p:cNvCxnSpPr>
            <a:cxnSpLocks/>
          </p:cNvCxnSpPr>
          <p:nvPr/>
        </p:nvCxnSpPr>
        <p:spPr>
          <a:xfrm>
            <a:off x="1154626" y="3143217"/>
            <a:ext cx="1375079" cy="95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49E906-AF16-49A7-AF69-220BA36A0BA0}"/>
              </a:ext>
            </a:extLst>
          </p:cNvPr>
          <p:cNvCxnSpPr>
            <a:cxnSpLocks/>
          </p:cNvCxnSpPr>
          <p:nvPr/>
        </p:nvCxnSpPr>
        <p:spPr>
          <a:xfrm>
            <a:off x="1169941" y="3143217"/>
            <a:ext cx="1697909" cy="173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94CE25-F331-484E-B537-E2A069344D1E}"/>
              </a:ext>
            </a:extLst>
          </p:cNvPr>
          <p:cNvCxnSpPr>
            <a:cxnSpLocks/>
          </p:cNvCxnSpPr>
          <p:nvPr/>
        </p:nvCxnSpPr>
        <p:spPr>
          <a:xfrm>
            <a:off x="1178281" y="3181316"/>
            <a:ext cx="1742435" cy="231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1E7419-3DB4-4017-84E9-9A1F62B2F66E}"/>
              </a:ext>
            </a:extLst>
          </p:cNvPr>
          <p:cNvCxnSpPr>
            <a:cxnSpLocks/>
          </p:cNvCxnSpPr>
          <p:nvPr/>
        </p:nvCxnSpPr>
        <p:spPr>
          <a:xfrm>
            <a:off x="1178281" y="3181316"/>
            <a:ext cx="1745826" cy="282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804C2D-FCD9-441A-BFF6-0F4C7F44C981}"/>
              </a:ext>
            </a:extLst>
          </p:cNvPr>
          <p:cNvSpPr txBox="1"/>
          <p:nvPr/>
        </p:nvSpPr>
        <p:spPr>
          <a:xfrm>
            <a:off x="564273" y="2410936"/>
            <a:ext cx="546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/>
              <a:t>לקוח</a:t>
            </a:r>
            <a:endParaRPr lang="en-US" sz="12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FD4C5E6-585F-4108-B125-AB794C87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218" y="1039514"/>
            <a:ext cx="496318" cy="108914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2349011-B629-461D-8A55-C9AADD74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290" y="4988440"/>
            <a:ext cx="496318" cy="108914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7A80D3A-C34A-4044-8106-2CC2F0171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218" y="2826226"/>
            <a:ext cx="496318" cy="108914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F1D46C7-32B9-4489-AF2C-7471F0C9A952}"/>
              </a:ext>
            </a:extLst>
          </p:cNvPr>
          <p:cNvSpPr txBox="1"/>
          <p:nvPr/>
        </p:nvSpPr>
        <p:spPr>
          <a:xfrm>
            <a:off x="11132191" y="752738"/>
            <a:ext cx="49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/>
              <a:t>עובד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D93D54-DCF8-470B-8761-E606B6912C7D}"/>
              </a:ext>
            </a:extLst>
          </p:cNvPr>
          <p:cNvSpPr txBox="1"/>
          <p:nvPr/>
        </p:nvSpPr>
        <p:spPr>
          <a:xfrm>
            <a:off x="11132191" y="2369700"/>
            <a:ext cx="49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/>
              <a:t>מנהל חנות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CE3130-6D9B-4D8B-B57C-7A0486E0EAFA}"/>
              </a:ext>
            </a:extLst>
          </p:cNvPr>
          <p:cNvSpPr txBox="1"/>
          <p:nvPr/>
        </p:nvSpPr>
        <p:spPr>
          <a:xfrm>
            <a:off x="11132191" y="4537052"/>
            <a:ext cx="49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1200" dirty="0"/>
              <a:t>מנהל רשת</a:t>
            </a:r>
            <a:endParaRPr lang="en-US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C7B9E7-FFF8-48F4-83EC-975699CA3EDC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9151810" y="1416897"/>
            <a:ext cx="1954408" cy="16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E56EB57-637A-4C7C-885C-4FBB1C010A63}"/>
              </a:ext>
            </a:extLst>
          </p:cNvPr>
          <p:cNvCxnSpPr>
            <a:cxnSpLocks/>
          </p:cNvCxnSpPr>
          <p:nvPr/>
        </p:nvCxnSpPr>
        <p:spPr>
          <a:xfrm flipH="1">
            <a:off x="9151810" y="1747361"/>
            <a:ext cx="1954408" cy="35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BB3EDF-8A8B-47A1-882A-9AFDEA17D775}"/>
              </a:ext>
            </a:extLst>
          </p:cNvPr>
          <p:cNvCxnSpPr>
            <a:cxnSpLocks/>
          </p:cNvCxnSpPr>
          <p:nvPr/>
        </p:nvCxnSpPr>
        <p:spPr>
          <a:xfrm flipV="1">
            <a:off x="4701752" y="1416899"/>
            <a:ext cx="2742818" cy="487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5E73B30-7E05-4812-B77F-1E31D2E8DA1B}"/>
              </a:ext>
            </a:extLst>
          </p:cNvPr>
          <p:cNvSpPr txBox="1"/>
          <p:nvPr/>
        </p:nvSpPr>
        <p:spPr>
          <a:xfrm rot="18095813">
            <a:off x="4778551" y="3241058"/>
            <a:ext cx="2766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&lt;&lt;extends&gt;&gt;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E56B3A-64F1-43DC-AF83-919D1580B9AB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9387281" y="3370797"/>
            <a:ext cx="1718937" cy="8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4480E67-5A6C-4CCE-9117-A796151E3728}"/>
              </a:ext>
            </a:extLst>
          </p:cNvPr>
          <p:cNvSpPr/>
          <p:nvPr/>
        </p:nvSpPr>
        <p:spPr>
          <a:xfrm>
            <a:off x="5862686" y="4142733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בדיקת הראשות לצפייה בדוחות</a:t>
            </a:r>
            <a:endParaRPr lang="en-US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7C804E3-ABA0-4392-917A-38C236054718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9387281" y="3575907"/>
            <a:ext cx="1723009" cy="195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E76619-487D-4C45-9CC9-F40E9E49783C}"/>
              </a:ext>
            </a:extLst>
          </p:cNvPr>
          <p:cNvCxnSpPr>
            <a:cxnSpLocks/>
          </p:cNvCxnSpPr>
          <p:nvPr/>
        </p:nvCxnSpPr>
        <p:spPr>
          <a:xfrm flipH="1">
            <a:off x="6711662" y="3715374"/>
            <a:ext cx="944642" cy="39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5D0ED0D-8964-4C88-9191-58BCCF85D494}"/>
              </a:ext>
            </a:extLst>
          </p:cNvPr>
          <p:cNvSpPr txBox="1"/>
          <p:nvPr/>
        </p:nvSpPr>
        <p:spPr>
          <a:xfrm rot="20108087">
            <a:off x="6643572" y="3657842"/>
            <a:ext cx="98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B9EFF3-04A1-49FD-8F66-02A2BE978528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9540879" y="3370797"/>
            <a:ext cx="1565339" cy="88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7D748A-6581-43BF-853D-EC018279F1C4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9650416" y="4364475"/>
            <a:ext cx="1459874" cy="116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247526-422E-444F-9D09-C7724BB34606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9718008" y="5533011"/>
            <a:ext cx="1392282" cy="5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ACAB2E5E-6F6D-465A-BB3F-88111DC49FEF}"/>
              </a:ext>
            </a:extLst>
          </p:cNvPr>
          <p:cNvSpPr/>
          <p:nvPr/>
        </p:nvSpPr>
        <p:spPr>
          <a:xfrm>
            <a:off x="5779127" y="5141030"/>
            <a:ext cx="1665443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בדיקת הראשות לצפייה בנתוני עובדים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79DD79C-EF72-432C-B743-6B818D55ADCA}"/>
              </a:ext>
            </a:extLst>
          </p:cNvPr>
          <p:cNvCxnSpPr>
            <a:cxnSpLocks/>
          </p:cNvCxnSpPr>
          <p:nvPr/>
        </p:nvCxnSpPr>
        <p:spPr>
          <a:xfrm flipH="1">
            <a:off x="7217440" y="4810043"/>
            <a:ext cx="735323" cy="359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32B88F0-410B-44A7-A759-13FD5C79A79E}"/>
              </a:ext>
            </a:extLst>
          </p:cNvPr>
          <p:cNvSpPr txBox="1"/>
          <p:nvPr/>
        </p:nvSpPr>
        <p:spPr>
          <a:xfrm rot="20108087">
            <a:off x="7021961" y="4738428"/>
            <a:ext cx="98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0D5F775-916F-4DC8-B964-255C756D8B92}"/>
              </a:ext>
            </a:extLst>
          </p:cNvPr>
          <p:cNvSpPr/>
          <p:nvPr/>
        </p:nvSpPr>
        <p:spPr>
          <a:xfrm>
            <a:off x="4564121" y="150249"/>
            <a:ext cx="1665443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בדיקה שהחשבון קיים במערכת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D0EA5B-0F7F-4DD8-BA7F-C4FFB3F7FC9D}"/>
              </a:ext>
            </a:extLst>
          </p:cNvPr>
          <p:cNvCxnSpPr>
            <a:cxnSpLocks/>
          </p:cNvCxnSpPr>
          <p:nvPr/>
        </p:nvCxnSpPr>
        <p:spPr>
          <a:xfrm flipV="1">
            <a:off x="4407671" y="798547"/>
            <a:ext cx="613785" cy="49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DAC22F0-9323-4146-94EE-C5292DC14A3B}"/>
              </a:ext>
            </a:extLst>
          </p:cNvPr>
          <p:cNvSpPr txBox="1"/>
          <p:nvPr/>
        </p:nvSpPr>
        <p:spPr>
          <a:xfrm rot="19107419">
            <a:off x="4070249" y="853101"/>
            <a:ext cx="98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D239C4-8CF3-4D1B-80C6-C8C49F6E9B7F}"/>
              </a:ext>
            </a:extLst>
          </p:cNvPr>
          <p:cNvSpPr/>
          <p:nvPr/>
        </p:nvSpPr>
        <p:spPr>
          <a:xfrm>
            <a:off x="4938016" y="1586446"/>
            <a:ext cx="1665443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בדיקה שהפריט קיים במערכת</a:t>
            </a:r>
            <a:endParaRPr lang="en-US" sz="12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ADA5973-5947-4E44-B3DD-F99DB367C746}"/>
              </a:ext>
            </a:extLst>
          </p:cNvPr>
          <p:cNvCxnSpPr>
            <a:cxnSpLocks/>
          </p:cNvCxnSpPr>
          <p:nvPr/>
        </p:nvCxnSpPr>
        <p:spPr>
          <a:xfrm flipV="1">
            <a:off x="4407671" y="2238977"/>
            <a:ext cx="1273254" cy="65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60A06FD-304A-4975-B800-07EA407BF448}"/>
              </a:ext>
            </a:extLst>
          </p:cNvPr>
          <p:cNvSpPr txBox="1"/>
          <p:nvPr/>
        </p:nvSpPr>
        <p:spPr>
          <a:xfrm rot="19968781">
            <a:off x="4389142" y="2349455"/>
            <a:ext cx="98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79B37C1-1CA5-403D-95E1-AAFD4392B466}"/>
              </a:ext>
            </a:extLst>
          </p:cNvPr>
          <p:cNvSpPr/>
          <p:nvPr/>
        </p:nvSpPr>
        <p:spPr>
          <a:xfrm>
            <a:off x="2475913" y="3966177"/>
            <a:ext cx="1511560" cy="625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הסדר החשבון</a:t>
            </a:r>
            <a:endParaRPr lang="en-US" sz="12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EEAA861-F341-44FF-9702-15FC06D93E02}"/>
              </a:ext>
            </a:extLst>
          </p:cNvPr>
          <p:cNvCxnSpPr>
            <a:cxnSpLocks/>
          </p:cNvCxnSpPr>
          <p:nvPr/>
        </p:nvCxnSpPr>
        <p:spPr>
          <a:xfrm>
            <a:off x="1148040" y="3218728"/>
            <a:ext cx="938155" cy="285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77D97858-2232-4A5C-A791-B920745149FB}"/>
              </a:ext>
            </a:extLst>
          </p:cNvPr>
          <p:cNvSpPr/>
          <p:nvPr/>
        </p:nvSpPr>
        <p:spPr>
          <a:xfrm>
            <a:off x="4485029" y="3827463"/>
            <a:ext cx="1305479" cy="7855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בדיקת תקינות כרטיס אשראי</a:t>
            </a:r>
            <a:endParaRPr lang="en-US" sz="1200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A36B913-9ED5-4B07-B674-B3E133D7A763}"/>
              </a:ext>
            </a:extLst>
          </p:cNvPr>
          <p:cNvSpPr/>
          <p:nvPr/>
        </p:nvSpPr>
        <p:spPr>
          <a:xfrm>
            <a:off x="4875665" y="2776954"/>
            <a:ext cx="1241321" cy="4373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בדיקת תקינות ת.ז</a:t>
            </a:r>
            <a:endParaRPr lang="en-US" sz="12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0C00790-C336-48A9-A45D-5EBFAE37FF53}"/>
              </a:ext>
            </a:extLst>
          </p:cNvPr>
          <p:cNvCxnSpPr>
            <a:cxnSpLocks/>
          </p:cNvCxnSpPr>
          <p:nvPr/>
        </p:nvCxnSpPr>
        <p:spPr>
          <a:xfrm flipV="1">
            <a:off x="3991731" y="3285847"/>
            <a:ext cx="1398772" cy="80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DABC0B2-0DD1-4C13-8947-83FFBE86C3A6}"/>
              </a:ext>
            </a:extLst>
          </p:cNvPr>
          <p:cNvSpPr txBox="1"/>
          <p:nvPr/>
        </p:nvSpPr>
        <p:spPr>
          <a:xfrm rot="19566355">
            <a:off x="4278394" y="3361722"/>
            <a:ext cx="98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B42658D-B152-4326-B12E-E2675A8F0C78}"/>
              </a:ext>
            </a:extLst>
          </p:cNvPr>
          <p:cNvCxnSpPr>
            <a:cxnSpLocks/>
          </p:cNvCxnSpPr>
          <p:nvPr/>
        </p:nvCxnSpPr>
        <p:spPr>
          <a:xfrm flipV="1">
            <a:off x="4061926" y="4228435"/>
            <a:ext cx="365497" cy="1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E93C644-4CC5-401C-9121-8DD7AC248E5A}"/>
              </a:ext>
            </a:extLst>
          </p:cNvPr>
          <p:cNvSpPr txBox="1"/>
          <p:nvPr/>
        </p:nvSpPr>
        <p:spPr>
          <a:xfrm>
            <a:off x="3751581" y="4330487"/>
            <a:ext cx="98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BA98508-7A5E-4C51-B3E0-CDC26A9515CF}"/>
              </a:ext>
            </a:extLst>
          </p:cNvPr>
          <p:cNvSpPr/>
          <p:nvPr/>
        </p:nvSpPr>
        <p:spPr>
          <a:xfrm>
            <a:off x="179393" y="5319407"/>
            <a:ext cx="1241321" cy="5729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בדיקה שהזמנה קיימת</a:t>
            </a:r>
            <a:endParaRPr lang="en-US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6CA04E-67AD-4AA7-AE00-D27692880F0B}"/>
              </a:ext>
            </a:extLst>
          </p:cNvPr>
          <p:cNvCxnSpPr>
            <a:cxnSpLocks/>
          </p:cNvCxnSpPr>
          <p:nvPr/>
        </p:nvCxnSpPr>
        <p:spPr>
          <a:xfrm flipH="1" flipV="1">
            <a:off x="1271906" y="5892326"/>
            <a:ext cx="340651" cy="35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EE962C8-13CE-46F4-886F-649AD17DB2F6}"/>
              </a:ext>
            </a:extLst>
          </p:cNvPr>
          <p:cNvSpPr txBox="1"/>
          <p:nvPr/>
        </p:nvSpPr>
        <p:spPr>
          <a:xfrm rot="2540330">
            <a:off x="802528" y="5999264"/>
            <a:ext cx="982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6135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94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Sokolovski</dc:creator>
  <cp:lastModifiedBy>Alon Sokolovski</cp:lastModifiedBy>
  <cp:revision>4</cp:revision>
  <dcterms:created xsi:type="dcterms:W3CDTF">2019-12-05T12:01:54Z</dcterms:created>
  <dcterms:modified xsi:type="dcterms:W3CDTF">2019-12-05T12:33:05Z</dcterms:modified>
</cp:coreProperties>
</file>