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6"/>
  </p:normalViewPr>
  <p:slideViewPr>
    <p:cSldViewPr snapToGrid="0" snapToObjects="1">
      <p:cViewPr>
        <p:scale>
          <a:sx n="201" d="100"/>
          <a:sy n="201" d="100"/>
        </p:scale>
        <p:origin x="-20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2ABE-C78E-944B-85E1-50696817E69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27C8-3A35-AC4E-8F9B-552835DD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1429" y="1155734"/>
            <a:ext cx="5852160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5548" y="1452915"/>
            <a:ext cx="1645920" cy="1234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5728" y="1340831"/>
            <a:ext cx="451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Out and About</a:t>
            </a:r>
            <a:endParaRPr lang="en-US" sz="3600" b="1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255" y="1951415"/>
            <a:ext cx="32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Sights that caught </a:t>
            </a:r>
            <a:r>
              <a:rPr lang="en-US" smtClean="0">
                <a:solidFill>
                  <a:schemeClr val="bg1"/>
                </a:solidFill>
              </a:rPr>
              <a:t>my eye </a:t>
            </a:r>
            <a:r>
              <a:rPr lang="en-US" dirty="0" smtClean="0">
                <a:solidFill>
                  <a:schemeClr val="bg1"/>
                </a:solidFill>
              </a:rPr>
              <a:t>while walking around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Trebuchet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2016-06-11T14:22:24Z</dcterms:created>
  <dcterms:modified xsi:type="dcterms:W3CDTF">2016-06-11T14:38:02Z</dcterms:modified>
</cp:coreProperties>
</file>