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1" r:id="rId6"/>
    <p:sldId id="258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AB63C-0CA7-4F8F-8FE2-8109D693440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522EB199-325A-489F-952C-BDEAD9082C13}">
      <dgm:prSet phldrT="[Text]"/>
      <dgm:spPr/>
      <dgm:t>
        <a:bodyPr/>
        <a:lstStyle/>
        <a:p>
          <a:r>
            <a:rPr lang="en-CA" dirty="0"/>
            <a:t>Topic  Overview</a:t>
          </a:r>
          <a:endParaRPr lang="pt-BR" dirty="0"/>
        </a:p>
      </dgm:t>
    </dgm:pt>
    <dgm:pt modelId="{E4F4E2E4-1F4B-4F9E-9327-3D26A2F74B62}" type="parTrans" cxnId="{C2ADED96-E3A0-42FB-B122-7460B01F7276}">
      <dgm:prSet/>
      <dgm:spPr/>
      <dgm:t>
        <a:bodyPr/>
        <a:lstStyle/>
        <a:p>
          <a:endParaRPr lang="pt-BR"/>
        </a:p>
      </dgm:t>
    </dgm:pt>
    <dgm:pt modelId="{413B099A-8449-40A0-825D-D1EDD7EA576B}" type="sibTrans" cxnId="{C2ADED96-E3A0-42FB-B122-7460B01F7276}">
      <dgm:prSet/>
      <dgm:spPr/>
      <dgm:t>
        <a:bodyPr/>
        <a:lstStyle/>
        <a:p>
          <a:endParaRPr lang="pt-BR"/>
        </a:p>
      </dgm:t>
    </dgm:pt>
    <dgm:pt modelId="{65540625-ECCD-495F-B1D0-69CFA6F0409F}">
      <dgm:prSet phldrT="[Text]"/>
      <dgm:spPr/>
      <dgm:t>
        <a:bodyPr/>
        <a:lstStyle/>
        <a:p>
          <a:r>
            <a:rPr lang="en-CA" dirty="0"/>
            <a:t>Data Manipulation</a:t>
          </a:r>
          <a:endParaRPr lang="pt-BR" dirty="0"/>
        </a:p>
      </dgm:t>
    </dgm:pt>
    <dgm:pt modelId="{FDAFCCCB-E207-4C35-8E31-2423B31732AD}" type="parTrans" cxnId="{C09B3882-6319-4A7D-B6E1-560E34DABE19}">
      <dgm:prSet/>
      <dgm:spPr/>
      <dgm:t>
        <a:bodyPr/>
        <a:lstStyle/>
        <a:p>
          <a:endParaRPr lang="pt-BR"/>
        </a:p>
      </dgm:t>
    </dgm:pt>
    <dgm:pt modelId="{73208616-DF88-40C6-878B-11BE2F3F2A70}" type="sibTrans" cxnId="{C09B3882-6319-4A7D-B6E1-560E34DABE19}">
      <dgm:prSet/>
      <dgm:spPr/>
      <dgm:t>
        <a:bodyPr/>
        <a:lstStyle/>
        <a:p>
          <a:endParaRPr lang="pt-BR"/>
        </a:p>
      </dgm:t>
    </dgm:pt>
    <dgm:pt modelId="{781DF254-B1D1-4265-82D8-0F565708CABE}">
      <dgm:prSet phldrT="[Text]"/>
      <dgm:spPr/>
      <dgm:t>
        <a:bodyPr/>
        <a:lstStyle/>
        <a:p>
          <a:r>
            <a:rPr lang="en-CA" dirty="0"/>
            <a:t>Coding process</a:t>
          </a:r>
          <a:endParaRPr lang="pt-BR" dirty="0"/>
        </a:p>
      </dgm:t>
    </dgm:pt>
    <dgm:pt modelId="{A2818221-DA1A-46DF-8C21-ADC1E1065414}" type="parTrans" cxnId="{B3F18443-67C6-4501-AF76-E8F102B5271B}">
      <dgm:prSet/>
      <dgm:spPr/>
      <dgm:t>
        <a:bodyPr/>
        <a:lstStyle/>
        <a:p>
          <a:endParaRPr lang="pt-BR"/>
        </a:p>
      </dgm:t>
    </dgm:pt>
    <dgm:pt modelId="{6492229F-82C4-4444-85A6-2F968404AF94}" type="sibTrans" cxnId="{B3F18443-67C6-4501-AF76-E8F102B5271B}">
      <dgm:prSet/>
      <dgm:spPr/>
      <dgm:t>
        <a:bodyPr/>
        <a:lstStyle/>
        <a:p>
          <a:endParaRPr lang="pt-BR"/>
        </a:p>
      </dgm:t>
    </dgm:pt>
    <dgm:pt modelId="{32ED1150-D78C-4280-AE12-6BAEE93B92A8}">
      <dgm:prSet/>
      <dgm:spPr/>
      <dgm:t>
        <a:bodyPr/>
        <a:lstStyle/>
        <a:p>
          <a:r>
            <a:rPr lang="en-CA" dirty="0"/>
            <a:t>Findings</a:t>
          </a:r>
          <a:endParaRPr lang="pt-BR" dirty="0"/>
        </a:p>
      </dgm:t>
    </dgm:pt>
    <dgm:pt modelId="{CD77D90D-642C-4338-870A-E29C24671B75}" type="parTrans" cxnId="{9E870A9F-7AE7-4FFA-8EC2-A10605AB5880}">
      <dgm:prSet/>
      <dgm:spPr/>
      <dgm:t>
        <a:bodyPr/>
        <a:lstStyle/>
        <a:p>
          <a:endParaRPr lang="pt-BR"/>
        </a:p>
      </dgm:t>
    </dgm:pt>
    <dgm:pt modelId="{D01377AB-B9F1-4EB7-BB59-C6438F7254C9}" type="sibTrans" cxnId="{9E870A9F-7AE7-4FFA-8EC2-A10605AB5880}">
      <dgm:prSet/>
      <dgm:spPr/>
      <dgm:t>
        <a:bodyPr/>
        <a:lstStyle/>
        <a:p>
          <a:endParaRPr lang="pt-BR"/>
        </a:p>
      </dgm:t>
    </dgm:pt>
    <dgm:pt modelId="{3777F3DD-8935-45A1-B807-1DE4B1969C47}" type="pres">
      <dgm:prSet presAssocID="{CFEAB63C-0CA7-4F8F-8FE2-8109D6934409}" presName="CompostProcess" presStyleCnt="0">
        <dgm:presLayoutVars>
          <dgm:dir/>
          <dgm:resizeHandles val="exact"/>
        </dgm:presLayoutVars>
      </dgm:prSet>
      <dgm:spPr/>
    </dgm:pt>
    <dgm:pt modelId="{B756DD7B-BA46-4F40-A89A-BB5F9ED98ED2}" type="pres">
      <dgm:prSet presAssocID="{CFEAB63C-0CA7-4F8F-8FE2-8109D6934409}" presName="arrow" presStyleLbl="bgShp" presStyleIdx="0" presStyleCnt="1"/>
      <dgm:spPr/>
    </dgm:pt>
    <dgm:pt modelId="{32D2A29D-8C7C-4672-A080-3820D1D78AD0}" type="pres">
      <dgm:prSet presAssocID="{CFEAB63C-0CA7-4F8F-8FE2-8109D6934409}" presName="linearProcess" presStyleCnt="0"/>
      <dgm:spPr/>
    </dgm:pt>
    <dgm:pt modelId="{D729B9E1-3950-4E32-AF9A-F38AFEEEBAC0}" type="pres">
      <dgm:prSet presAssocID="{522EB199-325A-489F-952C-BDEAD9082C13}" presName="textNode" presStyleLbl="node1" presStyleIdx="0" presStyleCnt="4">
        <dgm:presLayoutVars>
          <dgm:bulletEnabled val="1"/>
        </dgm:presLayoutVars>
      </dgm:prSet>
      <dgm:spPr/>
    </dgm:pt>
    <dgm:pt modelId="{56312A2B-C586-4101-B10D-287A5D4749A7}" type="pres">
      <dgm:prSet presAssocID="{413B099A-8449-40A0-825D-D1EDD7EA576B}" presName="sibTrans" presStyleCnt="0"/>
      <dgm:spPr/>
    </dgm:pt>
    <dgm:pt modelId="{CFFAEF92-D4BF-430D-9288-ABDD22CC3432}" type="pres">
      <dgm:prSet presAssocID="{65540625-ECCD-495F-B1D0-69CFA6F0409F}" presName="textNode" presStyleLbl="node1" presStyleIdx="1" presStyleCnt="4">
        <dgm:presLayoutVars>
          <dgm:bulletEnabled val="1"/>
        </dgm:presLayoutVars>
      </dgm:prSet>
      <dgm:spPr/>
    </dgm:pt>
    <dgm:pt modelId="{DA9069C2-2CD0-41FA-B498-1EC47B341BA5}" type="pres">
      <dgm:prSet presAssocID="{73208616-DF88-40C6-878B-11BE2F3F2A70}" presName="sibTrans" presStyleCnt="0"/>
      <dgm:spPr/>
    </dgm:pt>
    <dgm:pt modelId="{1CB57422-7EAB-4BD2-B7D4-AD5109C4967D}" type="pres">
      <dgm:prSet presAssocID="{781DF254-B1D1-4265-82D8-0F565708CABE}" presName="textNode" presStyleLbl="node1" presStyleIdx="2" presStyleCnt="4">
        <dgm:presLayoutVars>
          <dgm:bulletEnabled val="1"/>
        </dgm:presLayoutVars>
      </dgm:prSet>
      <dgm:spPr/>
    </dgm:pt>
    <dgm:pt modelId="{CDF52E09-A22B-4E52-B611-D8B3234ECD36}" type="pres">
      <dgm:prSet presAssocID="{6492229F-82C4-4444-85A6-2F968404AF94}" presName="sibTrans" presStyleCnt="0"/>
      <dgm:spPr/>
    </dgm:pt>
    <dgm:pt modelId="{E74F8F85-FC1D-43E2-93ED-D8DEAF1AD3F3}" type="pres">
      <dgm:prSet presAssocID="{32ED1150-D78C-4280-AE12-6BAEE93B92A8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3F18443-67C6-4501-AF76-E8F102B5271B}" srcId="{CFEAB63C-0CA7-4F8F-8FE2-8109D6934409}" destId="{781DF254-B1D1-4265-82D8-0F565708CABE}" srcOrd="2" destOrd="0" parTransId="{A2818221-DA1A-46DF-8C21-ADC1E1065414}" sibTransId="{6492229F-82C4-4444-85A6-2F968404AF94}"/>
    <dgm:cxn modelId="{28A18D53-AD9A-426F-9069-8D8660AA88F5}" type="presOf" srcId="{781DF254-B1D1-4265-82D8-0F565708CABE}" destId="{1CB57422-7EAB-4BD2-B7D4-AD5109C4967D}" srcOrd="0" destOrd="0" presId="urn:microsoft.com/office/officeart/2005/8/layout/hProcess9"/>
    <dgm:cxn modelId="{C09B3882-6319-4A7D-B6E1-560E34DABE19}" srcId="{CFEAB63C-0CA7-4F8F-8FE2-8109D6934409}" destId="{65540625-ECCD-495F-B1D0-69CFA6F0409F}" srcOrd="1" destOrd="0" parTransId="{FDAFCCCB-E207-4C35-8E31-2423B31732AD}" sibTransId="{73208616-DF88-40C6-878B-11BE2F3F2A70}"/>
    <dgm:cxn modelId="{C2ADED96-E3A0-42FB-B122-7460B01F7276}" srcId="{CFEAB63C-0CA7-4F8F-8FE2-8109D6934409}" destId="{522EB199-325A-489F-952C-BDEAD9082C13}" srcOrd="0" destOrd="0" parTransId="{E4F4E2E4-1F4B-4F9E-9327-3D26A2F74B62}" sibTransId="{413B099A-8449-40A0-825D-D1EDD7EA576B}"/>
    <dgm:cxn modelId="{9E870A9F-7AE7-4FFA-8EC2-A10605AB5880}" srcId="{CFEAB63C-0CA7-4F8F-8FE2-8109D6934409}" destId="{32ED1150-D78C-4280-AE12-6BAEE93B92A8}" srcOrd="3" destOrd="0" parTransId="{CD77D90D-642C-4338-870A-E29C24671B75}" sibTransId="{D01377AB-B9F1-4EB7-BB59-C6438F7254C9}"/>
    <dgm:cxn modelId="{6065E6B3-93EA-4F12-B2A9-428867274478}" type="presOf" srcId="{522EB199-325A-489F-952C-BDEAD9082C13}" destId="{D729B9E1-3950-4E32-AF9A-F38AFEEEBAC0}" srcOrd="0" destOrd="0" presId="urn:microsoft.com/office/officeart/2005/8/layout/hProcess9"/>
    <dgm:cxn modelId="{F8DA38D4-5054-42E5-84CB-87319B4E77D8}" type="presOf" srcId="{32ED1150-D78C-4280-AE12-6BAEE93B92A8}" destId="{E74F8F85-FC1D-43E2-93ED-D8DEAF1AD3F3}" srcOrd="0" destOrd="0" presId="urn:microsoft.com/office/officeart/2005/8/layout/hProcess9"/>
    <dgm:cxn modelId="{49851FE2-8142-46C9-A01B-962ADCB21C6C}" type="presOf" srcId="{65540625-ECCD-495F-B1D0-69CFA6F0409F}" destId="{CFFAEF92-D4BF-430D-9288-ABDD22CC3432}" srcOrd="0" destOrd="0" presId="urn:microsoft.com/office/officeart/2005/8/layout/hProcess9"/>
    <dgm:cxn modelId="{B5C74FE6-B07C-4F63-8192-77F7FDA37952}" type="presOf" srcId="{CFEAB63C-0CA7-4F8F-8FE2-8109D6934409}" destId="{3777F3DD-8935-45A1-B807-1DE4B1969C47}" srcOrd="0" destOrd="0" presId="urn:microsoft.com/office/officeart/2005/8/layout/hProcess9"/>
    <dgm:cxn modelId="{3BD8A86D-87D4-4989-BEEB-878BD92B90CE}" type="presParOf" srcId="{3777F3DD-8935-45A1-B807-1DE4B1969C47}" destId="{B756DD7B-BA46-4F40-A89A-BB5F9ED98ED2}" srcOrd="0" destOrd="0" presId="urn:microsoft.com/office/officeart/2005/8/layout/hProcess9"/>
    <dgm:cxn modelId="{281E0279-3946-4B8A-8351-43E6BEB141C5}" type="presParOf" srcId="{3777F3DD-8935-45A1-B807-1DE4B1969C47}" destId="{32D2A29D-8C7C-4672-A080-3820D1D78AD0}" srcOrd="1" destOrd="0" presId="urn:microsoft.com/office/officeart/2005/8/layout/hProcess9"/>
    <dgm:cxn modelId="{1390B8B3-93C4-444F-8040-C7696A2BDB44}" type="presParOf" srcId="{32D2A29D-8C7C-4672-A080-3820D1D78AD0}" destId="{D729B9E1-3950-4E32-AF9A-F38AFEEEBAC0}" srcOrd="0" destOrd="0" presId="urn:microsoft.com/office/officeart/2005/8/layout/hProcess9"/>
    <dgm:cxn modelId="{2103BB74-6D6E-413F-81D2-195D9A4144DB}" type="presParOf" srcId="{32D2A29D-8C7C-4672-A080-3820D1D78AD0}" destId="{56312A2B-C586-4101-B10D-287A5D4749A7}" srcOrd="1" destOrd="0" presId="urn:microsoft.com/office/officeart/2005/8/layout/hProcess9"/>
    <dgm:cxn modelId="{710F0F81-20EA-4FA8-ADC9-0A1CC8AFED5E}" type="presParOf" srcId="{32D2A29D-8C7C-4672-A080-3820D1D78AD0}" destId="{CFFAEF92-D4BF-430D-9288-ABDD22CC3432}" srcOrd="2" destOrd="0" presId="urn:microsoft.com/office/officeart/2005/8/layout/hProcess9"/>
    <dgm:cxn modelId="{ED7445F1-FF10-4BF6-8291-D3DABF150DA6}" type="presParOf" srcId="{32D2A29D-8C7C-4672-A080-3820D1D78AD0}" destId="{DA9069C2-2CD0-41FA-B498-1EC47B341BA5}" srcOrd="3" destOrd="0" presId="urn:microsoft.com/office/officeart/2005/8/layout/hProcess9"/>
    <dgm:cxn modelId="{1F644889-869A-4E82-BBEB-9E62C8066ED6}" type="presParOf" srcId="{32D2A29D-8C7C-4672-A080-3820D1D78AD0}" destId="{1CB57422-7EAB-4BD2-B7D4-AD5109C4967D}" srcOrd="4" destOrd="0" presId="urn:microsoft.com/office/officeart/2005/8/layout/hProcess9"/>
    <dgm:cxn modelId="{E1CD4EC9-14C2-46EC-8B0F-EA8B2F20AE5B}" type="presParOf" srcId="{32D2A29D-8C7C-4672-A080-3820D1D78AD0}" destId="{CDF52E09-A22B-4E52-B611-D8B3234ECD36}" srcOrd="5" destOrd="0" presId="urn:microsoft.com/office/officeart/2005/8/layout/hProcess9"/>
    <dgm:cxn modelId="{E3AAE162-D293-446F-8F91-040BDE789164}" type="presParOf" srcId="{32D2A29D-8C7C-4672-A080-3820D1D78AD0}" destId="{E74F8F85-FC1D-43E2-93ED-D8DEAF1AD3F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A8FC70B-3B40-4082-BFF4-A6B24359ACF2}" type="pres">
      <dgm:prSet presAssocID="{6A70FD8F-0050-42E3-8B3A-6ED7CFB9852E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AA983175-9298-446C-8A74-595F4E4F81EA}" type="presOf" srcId="{6A70FD8F-0050-42E3-8B3A-6ED7CFB9852E}" destId="{DA8FC70B-3B40-4082-BFF4-A6B24359ACF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6DD7B-BA46-4F40-A89A-BB5F9ED98ED2}">
      <dsp:nvSpPr>
        <dsp:cNvPr id="0" name=""/>
        <dsp:cNvSpPr/>
      </dsp:nvSpPr>
      <dsp:spPr>
        <a:xfrm>
          <a:off x="810577" y="0"/>
          <a:ext cx="9186545" cy="60833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9B9E1-3950-4E32-AF9A-F38AFEEEBAC0}">
      <dsp:nvSpPr>
        <dsp:cNvPr id="0" name=""/>
        <dsp:cNvSpPr/>
      </dsp:nvSpPr>
      <dsp:spPr>
        <a:xfrm>
          <a:off x="4765" y="1824990"/>
          <a:ext cx="2512729" cy="2433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Topic  Overview</a:t>
          </a:r>
          <a:endParaRPr lang="pt-BR" sz="2900" kern="1200" dirty="0"/>
        </a:p>
      </dsp:txBody>
      <dsp:txXfrm>
        <a:off x="123550" y="1943775"/>
        <a:ext cx="2275159" cy="2195750"/>
      </dsp:txXfrm>
    </dsp:sp>
    <dsp:sp modelId="{CFFAEF92-D4BF-430D-9288-ABDD22CC3432}">
      <dsp:nvSpPr>
        <dsp:cNvPr id="0" name=""/>
        <dsp:cNvSpPr/>
      </dsp:nvSpPr>
      <dsp:spPr>
        <a:xfrm>
          <a:off x="2766578" y="1824990"/>
          <a:ext cx="2512729" cy="2433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Data Manipulation</a:t>
          </a:r>
          <a:endParaRPr lang="pt-BR" sz="2900" kern="1200" dirty="0"/>
        </a:p>
      </dsp:txBody>
      <dsp:txXfrm>
        <a:off x="2885363" y="1943775"/>
        <a:ext cx="2275159" cy="2195750"/>
      </dsp:txXfrm>
    </dsp:sp>
    <dsp:sp modelId="{1CB57422-7EAB-4BD2-B7D4-AD5109C4967D}">
      <dsp:nvSpPr>
        <dsp:cNvPr id="0" name=""/>
        <dsp:cNvSpPr/>
      </dsp:nvSpPr>
      <dsp:spPr>
        <a:xfrm>
          <a:off x="5528391" y="1824990"/>
          <a:ext cx="2512729" cy="2433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Coding process</a:t>
          </a:r>
          <a:endParaRPr lang="pt-BR" sz="2900" kern="1200" dirty="0"/>
        </a:p>
      </dsp:txBody>
      <dsp:txXfrm>
        <a:off x="5647176" y="1943775"/>
        <a:ext cx="2275159" cy="2195750"/>
      </dsp:txXfrm>
    </dsp:sp>
    <dsp:sp modelId="{E74F8F85-FC1D-43E2-93ED-D8DEAF1AD3F3}">
      <dsp:nvSpPr>
        <dsp:cNvPr id="0" name=""/>
        <dsp:cNvSpPr/>
      </dsp:nvSpPr>
      <dsp:spPr>
        <a:xfrm>
          <a:off x="8290204" y="1824990"/>
          <a:ext cx="2512729" cy="2433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Findings</a:t>
          </a:r>
          <a:endParaRPr lang="pt-BR" sz="2900" kern="1200" dirty="0"/>
        </a:p>
      </dsp:txBody>
      <dsp:txXfrm>
        <a:off x="8408989" y="1943775"/>
        <a:ext cx="2275159" cy="2195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Lay Off 2023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56" y="2612083"/>
            <a:ext cx="11260667" cy="33104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79AA52-8966-B092-ED3A-D209B6615AC5}"/>
              </a:ext>
            </a:extLst>
          </p:cNvPr>
          <p:cNvSpPr/>
          <p:nvPr/>
        </p:nvSpPr>
        <p:spPr>
          <a:xfrm>
            <a:off x="729842" y="6191075"/>
            <a:ext cx="9865453" cy="3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Group 2 – Termeh Mohebbie, Gilaine Soares, David Wang, Md Moshin Rana 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C7F4-D8F1-F3D1-4F20-B3606A6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5917"/>
          </a:xfrm>
        </p:spPr>
        <p:txBody>
          <a:bodyPr/>
          <a:lstStyle/>
          <a:p>
            <a:r>
              <a:rPr lang="en-CA" dirty="0"/>
              <a:t>Project Overview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AE4C7-8732-2BB6-BBDC-F961C1CD3C53}"/>
              </a:ext>
            </a:extLst>
          </p:cNvPr>
          <p:cNvSpPr/>
          <p:nvPr/>
        </p:nvSpPr>
        <p:spPr>
          <a:xfrm>
            <a:off x="1182848" y="1468073"/>
            <a:ext cx="9295002" cy="4088176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1D84913-530A-0B23-FED8-372C70E995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103479"/>
              </p:ext>
            </p:extLst>
          </p:nvPr>
        </p:nvGraphicFramePr>
        <p:xfrm>
          <a:off x="622300" y="546100"/>
          <a:ext cx="10807700" cy="608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96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916"/>
          </a:xfrm>
        </p:spPr>
        <p:txBody>
          <a:bodyPr/>
          <a:lstStyle/>
          <a:p>
            <a:r>
              <a:rPr lang="en-US" dirty="0"/>
              <a:t>Overview of the subject</a:t>
            </a:r>
          </a:p>
        </p:txBody>
      </p:sp>
      <p:graphicFrame>
        <p:nvGraphicFramePr>
          <p:cNvPr id="4" name="Content Placeholder 2" descr="timeline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103129"/>
              </p:ext>
            </p:extLst>
          </p:nvPr>
        </p:nvGraphicFramePr>
        <p:xfrm>
          <a:off x="581025" y="4348634"/>
          <a:ext cx="4137558" cy="1626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4D4CFD-3928-95CA-8116-675FA8636E36}"/>
              </a:ext>
            </a:extLst>
          </p:cNvPr>
          <p:cNvSpPr txBox="1"/>
          <p:nvPr/>
        </p:nvSpPr>
        <p:spPr>
          <a:xfrm>
            <a:off x="581024" y="1372924"/>
            <a:ext cx="9521505" cy="36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current business landscape and the factors that are leading to layoffs in 2023?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8ACB9-78F3-7EE7-3A24-635C56C5B7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423" y="4589044"/>
            <a:ext cx="3283107" cy="1928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C469F-E01E-6CCB-8916-C618FA0DA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25" y="2179857"/>
            <a:ext cx="3700069" cy="1791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5A9A9F-6634-4BC8-E457-675409CEB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1777" y="2179857"/>
            <a:ext cx="4921892" cy="34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EFF7-AC3C-68A5-DB23-D8A0F6FA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3331"/>
          </a:xfrm>
        </p:spPr>
        <p:txBody>
          <a:bodyPr/>
          <a:lstStyle/>
          <a:p>
            <a:r>
              <a:rPr lang="en-CA" dirty="0"/>
              <a:t>Global percentage by Country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D88EF9-F1A6-C896-1B58-359128B04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73" y="2055377"/>
            <a:ext cx="5655860" cy="4175109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E28872-68E5-B46F-D32D-FC22CA8C5039}"/>
              </a:ext>
            </a:extLst>
          </p:cNvPr>
          <p:cNvSpPr/>
          <p:nvPr/>
        </p:nvSpPr>
        <p:spPr>
          <a:xfrm>
            <a:off x="6931291" y="2185446"/>
            <a:ext cx="565393" cy="533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5BBAE-21DA-F530-339E-AA8544D981F6}"/>
              </a:ext>
            </a:extLst>
          </p:cNvPr>
          <p:cNvSpPr txBox="1"/>
          <p:nvPr/>
        </p:nvSpPr>
        <p:spPr>
          <a:xfrm>
            <a:off x="7573466" y="2185446"/>
            <a:ext cx="317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world largest economy shows the highest impact</a:t>
            </a:r>
          </a:p>
        </p:txBody>
      </p:sp>
    </p:spTree>
    <p:extLst>
      <p:ext uri="{BB962C8B-B14F-4D97-AF65-F5344CB8AC3E}">
        <p14:creationId xmlns:p14="http://schemas.microsoft.com/office/powerpoint/2010/main" val="364790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D12B-C9D2-5C98-BC2B-00ECE04E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 off by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DE99A-410C-DB9D-AFA4-D451ABF2A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524" y="2164168"/>
            <a:ext cx="5723580" cy="4207076"/>
          </a:xfrm>
        </p:spPr>
      </p:pic>
    </p:spTree>
    <p:extLst>
      <p:ext uri="{BB962C8B-B14F-4D97-AF65-F5344CB8AC3E}">
        <p14:creationId xmlns:p14="http://schemas.microsoft.com/office/powerpoint/2010/main" val="429260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9942-08B3-D3A2-4810-C44DABDD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CA" dirty="0"/>
              <a:t>Tech industry after the layoff in 2022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3209F-BB5A-F30D-3CFC-05ACCA9BA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384" y="1759371"/>
            <a:ext cx="6618683" cy="3633787"/>
          </a:xfrm>
        </p:spPr>
      </p:pic>
    </p:spTree>
    <p:extLst>
      <p:ext uri="{BB962C8B-B14F-4D97-AF65-F5344CB8AC3E}">
        <p14:creationId xmlns:p14="http://schemas.microsoft.com/office/powerpoint/2010/main" val="20930232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{37D18C72-8648-4032-BB61-ED952E1477E1}tf33552983_win32</Template>
  <TotalTime>1274</TotalTime>
  <Words>73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Lay Off 2023  </vt:lpstr>
      <vt:lpstr>Project Overview</vt:lpstr>
      <vt:lpstr>Overview of the subject</vt:lpstr>
      <vt:lpstr>Global percentage by Country</vt:lpstr>
      <vt:lpstr>Lay off by Industry</vt:lpstr>
      <vt:lpstr>Tech industry after the layoff in 2022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 Off 2023  </dc:title>
  <dc:creator>Gilaine Santos</dc:creator>
  <cp:lastModifiedBy>Gilaine Santos</cp:lastModifiedBy>
  <cp:revision>14</cp:revision>
  <dcterms:created xsi:type="dcterms:W3CDTF">2023-02-22T00:25:32Z</dcterms:created>
  <dcterms:modified xsi:type="dcterms:W3CDTF">2023-02-27T04:19:42Z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