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2253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892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48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9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39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827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88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98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09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028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157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6309C-8E8E-4E60-A612-70E839B733E3}" type="datetimeFigureOut">
              <a:rPr lang="fr-CH" smtClean="0"/>
              <a:t>15.09.2023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B629-8740-4AAC-9FEC-C27D7DBF3C6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81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POO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Orientée Objet =&gt; Compléments 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873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Rappel: Réunir Information et Action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428998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Exemple pour une personne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Nom</a:t>
            </a:r>
          </a:p>
          <a:p>
            <a:pPr lvl="1"/>
            <a:r>
              <a:rPr lang="fr-FR" dirty="0" smtClean="0"/>
              <a:t>Prénom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Engager</a:t>
            </a:r>
          </a:p>
          <a:p>
            <a:pPr lvl="1"/>
            <a:r>
              <a:rPr lang="fr-FR" dirty="0" smtClean="0"/>
              <a:t>Licencier</a:t>
            </a:r>
          </a:p>
          <a:p>
            <a:pPr lvl="1"/>
            <a:r>
              <a:rPr lang="fr-FR" dirty="0" smtClean="0"/>
              <a:t>Verser le salaire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553306" y="1825625"/>
            <a:ext cx="4289981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Exemple pour une fourmi</a:t>
            </a:r>
          </a:p>
          <a:p>
            <a:r>
              <a:rPr lang="fr-FR" dirty="0" smtClean="0"/>
              <a:t>Informations:</a:t>
            </a:r>
          </a:p>
          <a:p>
            <a:pPr lvl="1"/>
            <a:r>
              <a:rPr lang="fr-FR" dirty="0" smtClean="0"/>
              <a:t>Type (éclaireur, …)</a:t>
            </a:r>
          </a:p>
          <a:p>
            <a:pPr lvl="1"/>
            <a:r>
              <a:rPr lang="fr-FR" dirty="0" smtClean="0"/>
              <a:t>Couleur</a:t>
            </a:r>
          </a:p>
          <a:p>
            <a:pPr lvl="1"/>
            <a:r>
              <a:rPr lang="fr-FR" dirty="0" smtClean="0"/>
              <a:t>…</a:t>
            </a:r>
          </a:p>
          <a:p>
            <a:r>
              <a:rPr lang="fr-FR" dirty="0" smtClean="0"/>
              <a:t>Processus</a:t>
            </a:r>
          </a:p>
          <a:p>
            <a:pPr lvl="1"/>
            <a:r>
              <a:rPr lang="fr-FR" dirty="0" smtClean="0"/>
              <a:t>Déplacer</a:t>
            </a:r>
          </a:p>
          <a:p>
            <a:pPr lvl="1"/>
            <a:r>
              <a:rPr lang="fr-FR" dirty="0" smtClean="0"/>
              <a:t>Dormir</a:t>
            </a:r>
          </a:p>
          <a:p>
            <a:pPr lvl="1"/>
            <a:r>
              <a:rPr lang="fr-FR" dirty="0" smtClean="0"/>
              <a:t>Manger</a:t>
            </a:r>
          </a:p>
          <a:p>
            <a:pPr lvl="1"/>
            <a:r>
              <a:rPr lang="fr-FR" dirty="0" smtClean="0"/>
              <a:t>…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68" y="2977213"/>
            <a:ext cx="197195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7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99317" y="3725172"/>
            <a:ext cx="10122754" cy="1437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: Termes pour décrire les éléments OO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Namespace</a:t>
            </a:r>
            <a:r>
              <a:rPr lang="fr-FR" dirty="0" smtClean="0"/>
              <a:t> (espace de nom) :"dossier virtuel" qui regroupe les classes</a:t>
            </a:r>
          </a:p>
          <a:p>
            <a:pPr lvl="1"/>
            <a:r>
              <a:rPr lang="fr-FR" dirty="0"/>
              <a:t>Classe : nom de l’objet, par exemple Personne</a:t>
            </a:r>
          </a:p>
          <a:p>
            <a:pPr lvl="2"/>
            <a:r>
              <a:rPr lang="fr-FR" dirty="0"/>
              <a:t>Attribut : caractéristique de l’objet (nom, prénom, âge) = variable</a:t>
            </a:r>
          </a:p>
          <a:p>
            <a:pPr lvl="2"/>
            <a:r>
              <a:rPr lang="fr-FR" dirty="0"/>
              <a:t>Méthode : processus de l’objet (engager, licencier,…) = </a:t>
            </a:r>
            <a:r>
              <a:rPr lang="fr-FR" dirty="0" smtClean="0"/>
              <a:t>fonction</a:t>
            </a:r>
          </a:p>
          <a:p>
            <a:pPr lvl="1"/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Instance : incarnation d’un objet, par exemple Jean, Bob, </a:t>
            </a:r>
            <a:r>
              <a:rPr lang="fr-FR" dirty="0" smtClean="0"/>
              <a:t>Alice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Visibilité (classe, attribut, méthode)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spéciale dite "constructeur"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Appelée automatiquement en utilisant le mot clé "NEW"</a:t>
            </a:r>
            <a:r>
              <a:rPr lang="fr-CH" dirty="0" smtClean="0"/>
              <a:t>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var bob = new Person();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class Person{</a:t>
            </a: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/>
              <a:t>public </a:t>
            </a:r>
            <a:r>
              <a:rPr lang="fr-FR" smtClean="0"/>
              <a:t>Person</a:t>
            </a:r>
            <a:r>
              <a:rPr lang="fr-FR" dirty="0" smtClean="0"/>
              <a:t>(){}</a:t>
            </a: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Par défaut: constructeur vide !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3695178" y="3231715"/>
            <a:ext cx="313151" cy="939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 comme une autre =&gt; paramètres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public Person(string </a:t>
            </a:r>
            <a:r>
              <a:rPr lang="fr-FR" dirty="0" err="1" smtClean="0"/>
              <a:t>name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//…</a:t>
            </a: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var </a:t>
            </a:r>
            <a:r>
              <a:rPr lang="fr-FR" dirty="0" err="1" smtClean="0"/>
              <a:t>jim</a:t>
            </a:r>
            <a:r>
              <a:rPr lang="fr-FR" dirty="0" smtClean="0"/>
              <a:t> = new Person("</a:t>
            </a:r>
            <a:r>
              <a:rPr lang="fr-FR" dirty="0" err="1" smtClean="0"/>
              <a:t>jim</a:t>
            </a:r>
            <a:r>
              <a:rPr lang="fr-FR" dirty="0" smtClean="0"/>
              <a:t>");</a:t>
            </a:r>
            <a:endParaRPr lang="fr-CH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2927927" y="3011055"/>
            <a:ext cx="2096655" cy="369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085773" y="2724834"/>
            <a:ext cx="206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 pourrait-on faire ici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2484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4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8" ma:contentTypeDescription="Crée un document." ma:contentTypeScope="" ma:versionID="49fff389824721c569041f6a3d2d54e9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9061cd853e653d4991f2824722d07c1b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lcf76f155ced4ddcb4097134ff3c332f xmlns="bf2f2df3-a963-4452-b0e7-67dabc627c35">
      <Terms xmlns="http://schemas.microsoft.com/office/infopath/2007/PartnerControls"/>
    </lcf76f155ced4ddcb4097134ff3c332f>
    <TaxCatchAll xmlns="f7d9f5a6-831d-4621-8c77-cbcaf993e406" xsi:nil="true"/>
  </documentManagement>
</p:properties>
</file>

<file path=customXml/itemProps1.xml><?xml version="1.0" encoding="utf-8"?>
<ds:datastoreItem xmlns:ds="http://schemas.openxmlformats.org/officeDocument/2006/customXml" ds:itemID="{C182078B-F8DF-4D9F-86C3-CA77AFB8B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62CB57-4EAE-48D7-8AE7-3D11A5DF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E070F6-B6E4-4A85-B5F7-0336AE684D7A}">
  <ds:schemaRefs>
    <ds:schemaRef ds:uri="http://purl.org/dc/terms/"/>
    <ds:schemaRef ds:uri="f7d9f5a6-831d-4621-8c77-cbcaf993e406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4"/>
    <ds:schemaRef ds:uri="http://schemas.microsoft.com/office/infopath/2007/PartnerControls"/>
    <ds:schemaRef ds:uri="http://schemas.openxmlformats.org/package/2006/metadata/core-properties"/>
    <ds:schemaRef ds:uri="bf2f2df3-a963-4452-b0e7-67dabc627c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192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POO</vt:lpstr>
      <vt:lpstr>Rappel: Réunir Information et Action</vt:lpstr>
      <vt:lpstr>Rappel : Termes pour décrire les éléments OO</vt:lpstr>
      <vt:lpstr>Méthode spéciale dite "constructeur"</vt:lpstr>
      <vt:lpstr>Méthode comme une autre =&gt; paramètres</vt:lpstr>
      <vt:lpstr>Questions ?</vt:lpstr>
    </vt:vector>
  </TitlesOfParts>
  <Company>DGEP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Jonathan Melly</dc:creator>
  <cp:lastModifiedBy>Jonathan Melly</cp:lastModifiedBy>
  <cp:revision>14</cp:revision>
  <dcterms:created xsi:type="dcterms:W3CDTF">2023-08-31T11:27:27Z</dcterms:created>
  <dcterms:modified xsi:type="dcterms:W3CDTF">2023-09-15T07:54:58Z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0x0101001ABD9BFFC9E543439C53A2705AE306EF</vt:lpwstr>
  </property>
  <property fmtid="{D5CDD505-2E9C-101B-9397-08002B2CF9AE}" pid="3" name="MediaServiceImageTags">
    <vt:lpwstr/>
  </property>
</Properties>
</file>