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71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239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147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97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181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00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779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38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169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29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1740-C619-4185-AD01-237B874FB1CC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D7CE-A8BE-4805-A70D-37F4FF623A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414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5B5FC-5312-E970-C3D1-5A4E1F388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367AC3-FBAE-4B35-91D2-D14CFD2AA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Image 6" descr="Une image contenant texte, fiction, affiche, dessin humoristique&#10;&#10;Description générée automatiquement">
            <a:extLst>
              <a:ext uri="{FF2B5EF4-FFF2-40B4-BE49-F238E27FC236}">
                <a16:creationId xmlns:a16="http://schemas.microsoft.com/office/drawing/2014/main" id="{3104CDBE-8F74-0CF8-20DD-9364FE3E8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40" y="320040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A8634-A186-7B63-B704-8AE9B706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 théorie, le "design4failure"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678EB7-F18F-3430-EABE-4EE0A18C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dirty="0">
                <a:solidFill>
                  <a:srgbClr val="D1D7E0"/>
                </a:solidFill>
                <a:latin typeface="-apple-system"/>
              </a:rPr>
              <a:t>I</a:t>
            </a:r>
            <a:r>
              <a:rPr lang="fr-CH" b="1" i="0" dirty="0">
                <a:solidFill>
                  <a:srgbClr val="D1D7E0"/>
                </a:solidFill>
                <a:effectLst/>
                <a:latin typeface="-apple-system"/>
              </a:rPr>
              <a:t>dentifier</a:t>
            </a:r>
            <a:r>
              <a:rPr lang="fr-CH" b="0" i="0" dirty="0">
                <a:solidFill>
                  <a:srgbClr val="D1D7E0"/>
                </a:solidFill>
                <a:effectLst/>
                <a:latin typeface="-apple-system"/>
              </a:rPr>
              <a:t> les pannes</a:t>
            </a:r>
          </a:p>
          <a:p>
            <a:pPr marL="0" indent="0" algn="l">
              <a:buNone/>
            </a:pPr>
            <a:endParaRPr lang="fr-CH" b="0" i="0" dirty="0">
              <a:solidFill>
                <a:srgbClr val="D1D7E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dirty="0">
                <a:solidFill>
                  <a:srgbClr val="D1D7E0"/>
                </a:solidFill>
                <a:effectLst/>
                <a:latin typeface="-apple-system"/>
              </a:rPr>
              <a:t>Se dégrader gracieusement</a:t>
            </a:r>
            <a:r>
              <a:rPr lang="fr-CH" b="0" i="0" dirty="0">
                <a:solidFill>
                  <a:srgbClr val="D1D7E0"/>
                </a:solidFill>
                <a:effectLst/>
                <a:latin typeface="-apple-system"/>
              </a:rPr>
              <a:t> (sans interruption brutale du service)</a:t>
            </a:r>
          </a:p>
          <a:p>
            <a:pPr marL="0" indent="0" algn="l">
              <a:buNone/>
            </a:pPr>
            <a:endParaRPr lang="fr-CH" b="0" i="0" dirty="0">
              <a:solidFill>
                <a:srgbClr val="D1D7E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dirty="0">
                <a:solidFill>
                  <a:srgbClr val="D1D7E0"/>
                </a:solidFill>
                <a:latin typeface="-apple-system"/>
              </a:rPr>
              <a:t>S</a:t>
            </a:r>
            <a:r>
              <a:rPr lang="fr-CH" b="1" i="0" dirty="0">
                <a:solidFill>
                  <a:srgbClr val="D1D7E0"/>
                </a:solidFill>
                <a:effectLst/>
                <a:latin typeface="-apple-system"/>
              </a:rPr>
              <a:t>e rétablir automatiquement</a:t>
            </a:r>
            <a:endParaRPr lang="fr-CH" b="0" i="0" dirty="0">
              <a:solidFill>
                <a:srgbClr val="D1D7E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4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A54FD-274C-F1C9-FB9C-661E7019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Identification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85ABA2-0ED2-77AF-CDC0-7178D6D6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Monitoring actif</a:t>
            </a:r>
          </a:p>
          <a:p>
            <a:r>
              <a:rPr lang="fr-CH" dirty="0"/>
              <a:t>Timeouts</a:t>
            </a:r>
          </a:p>
          <a:p>
            <a:pPr lvl="1"/>
            <a:r>
              <a:rPr lang="fr-CH" dirty="0"/>
              <a:t>Avec </a:t>
            </a:r>
            <a:r>
              <a:rPr lang="fr-CH" dirty="0" err="1"/>
              <a:t>exponential</a:t>
            </a:r>
            <a:r>
              <a:rPr lang="fr-CH" dirty="0"/>
              <a:t> </a:t>
            </a:r>
            <a:r>
              <a:rPr lang="fr-CH" dirty="0" err="1"/>
              <a:t>backoff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De manière générale</a:t>
            </a:r>
          </a:p>
          <a:p>
            <a:pPr lvl="1"/>
            <a:r>
              <a:rPr lang="fr-CH" dirty="0"/>
              <a:t>FAIL FAST !!!</a:t>
            </a:r>
          </a:p>
          <a:p>
            <a:pPr lvl="2"/>
            <a:r>
              <a:rPr lang="fr-CH" dirty="0"/>
              <a:t>IBAN, carte de crédit</a:t>
            </a:r>
          </a:p>
          <a:p>
            <a:pPr lvl="2"/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940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105C9-4522-BFD2-91BA-F108FBC4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50DE8-C2C9-37CB-F70E-5D519199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Clustering</a:t>
            </a:r>
          </a:p>
          <a:p>
            <a:r>
              <a:rPr lang="fr-CH" dirty="0"/>
              <a:t>Auto-</a:t>
            </a:r>
            <a:r>
              <a:rPr lang="fr-CH" dirty="0" err="1"/>
              <a:t>scaling</a:t>
            </a:r>
            <a:r>
              <a:rPr lang="fr-CH" dirty="0"/>
              <a:t> (horizontal, vertical)</a:t>
            </a:r>
          </a:p>
          <a:p>
            <a:r>
              <a:rPr lang="fr-CH" dirty="0"/>
              <a:t>Contrer l’effet domino (Polly.net)</a:t>
            </a:r>
          </a:p>
          <a:p>
            <a:pPr lvl="1"/>
            <a:r>
              <a:rPr lang="fr-CH" dirty="0" err="1"/>
              <a:t>Exponential</a:t>
            </a:r>
            <a:r>
              <a:rPr lang="fr-CH" dirty="0"/>
              <a:t> </a:t>
            </a:r>
            <a:r>
              <a:rPr lang="fr-CH" dirty="0" err="1"/>
              <a:t>backoff</a:t>
            </a:r>
            <a:endParaRPr lang="fr-CH" dirty="0"/>
          </a:p>
          <a:p>
            <a:pPr lvl="1"/>
            <a:r>
              <a:rPr lang="fr-CH" dirty="0"/>
              <a:t>Circuit breaker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2743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4290</TotalTime>
  <Words>61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Thème Office</vt:lpstr>
      <vt:lpstr> </vt:lpstr>
      <vt:lpstr>En théorie, le "design4failure"</vt:lpstr>
      <vt:lpstr>Identification</vt:lpstr>
      <vt:lpstr>Réaction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Jonathan Melly</dc:creator>
  <cp:lastModifiedBy>Jonathan Melly</cp:lastModifiedBy>
  <cp:revision>1</cp:revision>
  <dcterms:created xsi:type="dcterms:W3CDTF">2024-12-11T06:46:43Z</dcterms:created>
  <dcterms:modified xsi:type="dcterms:W3CDTF">2024-12-14T06:17:21Z</dcterms:modified>
</cp:coreProperties>
</file>