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 Curchod" userId="360fa799-70ea-4d3e-ac7f-328d56551229" providerId="ADAL" clId="{3E9E9523-7068-4779-BF59-FE0A873A6BAA}"/>
    <pc:docChg chg="delSld">
      <pc:chgData name="Aurélie Curchod" userId="360fa799-70ea-4d3e-ac7f-328d56551229" providerId="ADAL" clId="{3E9E9523-7068-4779-BF59-FE0A873A6BAA}" dt="2024-11-08T07:44:45.683" v="0" actId="2696"/>
      <pc:docMkLst>
        <pc:docMk/>
      </pc:docMkLst>
      <pc:sldChg chg="del">
        <pc:chgData name="Aurélie Curchod" userId="360fa799-70ea-4d3e-ac7f-328d56551229" providerId="ADAL" clId="{3E9E9523-7068-4779-BF59-FE0A873A6BAA}" dt="2024-11-08T07:44:45.683" v="0" actId="2696"/>
        <pc:sldMkLst>
          <pc:docMk/>
          <pc:sldMk cId="494267083" sldId="257"/>
        </pc:sldMkLst>
      </pc:sldChg>
    </pc:docChg>
  </pc:docChgLst>
  <pc:docChgLst>
    <pc:chgData name="David Rochelet" userId="503f326a43605e36" providerId="LiveId" clId="{07C4CAE4-5463-4B77-AEF9-FBD0C8688585}"/>
    <pc:docChg chg="undo custSel modSld">
      <pc:chgData name="David Rochelet" userId="503f326a43605e36" providerId="LiveId" clId="{07C4CAE4-5463-4B77-AEF9-FBD0C8688585}" dt="2023-04-03T12:20:57.832" v="1441" actId="20577"/>
      <pc:docMkLst>
        <pc:docMk/>
      </pc:docMkLst>
      <pc:sldChg chg="modSp mod">
        <pc:chgData name="David Rochelet" userId="503f326a43605e36" providerId="LiveId" clId="{07C4CAE4-5463-4B77-AEF9-FBD0C8688585}" dt="2023-04-03T12:20:57.832" v="1441" actId="20577"/>
        <pc:sldMkLst>
          <pc:docMk/>
          <pc:sldMk cId="329023382" sldId="256"/>
        </pc:sldMkLst>
        <pc:spChg chg="mod">
          <ac:chgData name="David Rochelet" userId="503f326a43605e36" providerId="LiveId" clId="{07C4CAE4-5463-4B77-AEF9-FBD0C8688585}" dt="2023-04-03T12:19:30.952" v="1120" actId="20577"/>
          <ac:spMkLst>
            <pc:docMk/>
            <pc:sldMk cId="329023382" sldId="256"/>
            <ac:spMk id="3" creationId="{89A6DEB8-C80F-97AB-F679-111595B282B2}"/>
          </ac:spMkLst>
        </pc:spChg>
        <pc:spChg chg="mod">
          <ac:chgData name="David Rochelet" userId="503f326a43605e36" providerId="LiveId" clId="{07C4CAE4-5463-4B77-AEF9-FBD0C8688585}" dt="2023-04-03T12:20:57.832" v="1441" actId="20577"/>
          <ac:spMkLst>
            <pc:docMk/>
            <pc:sldMk cId="329023382" sldId="256"/>
            <ac:spMk id="5" creationId="{95975E07-FCB2-7D1E-C69E-CD35025D11DB}"/>
          </ac:spMkLst>
        </pc:spChg>
        <pc:spChg chg="mod">
          <ac:chgData name="David Rochelet" userId="503f326a43605e36" providerId="LiveId" clId="{07C4CAE4-5463-4B77-AEF9-FBD0C8688585}" dt="2023-04-03T12:16:45.043" v="510" actId="115"/>
          <ac:spMkLst>
            <pc:docMk/>
            <pc:sldMk cId="329023382" sldId="256"/>
            <ac:spMk id="6" creationId="{E4F2F71F-C983-7129-172A-442603BD6ECE}"/>
          </ac:spMkLst>
        </pc:spChg>
        <pc:spChg chg="mod">
          <ac:chgData name="David Rochelet" userId="503f326a43605e36" providerId="LiveId" clId="{07C4CAE4-5463-4B77-AEF9-FBD0C8688585}" dt="2023-04-03T12:17:17.093" v="637" actId="20577"/>
          <ac:spMkLst>
            <pc:docMk/>
            <pc:sldMk cId="329023382" sldId="256"/>
            <ac:spMk id="7" creationId="{C460FFBC-7528-C5F9-9E8B-A3626F688644}"/>
          </ac:spMkLst>
        </pc:spChg>
        <pc:spChg chg="mod">
          <ac:chgData name="David Rochelet" userId="503f326a43605e36" providerId="LiveId" clId="{07C4CAE4-5463-4B77-AEF9-FBD0C8688585}" dt="2023-04-03T12:20:30.482" v="1350" actId="20577"/>
          <ac:spMkLst>
            <pc:docMk/>
            <pc:sldMk cId="329023382" sldId="256"/>
            <ac:spMk id="8" creationId="{66064629-7B0B-C25F-C959-4EBF4C5D9231}"/>
          </ac:spMkLst>
        </pc:spChg>
        <pc:spChg chg="mod">
          <ac:chgData name="David Rochelet" userId="503f326a43605e36" providerId="LiveId" clId="{07C4CAE4-5463-4B77-AEF9-FBD0C8688585}" dt="2023-04-03T12:18:12.562" v="808" actId="1076"/>
          <ac:spMkLst>
            <pc:docMk/>
            <pc:sldMk cId="329023382" sldId="256"/>
            <ac:spMk id="9" creationId="{2F7D2A6D-A987-BE81-6081-55AF662860A4}"/>
          </ac:spMkLst>
        </pc:spChg>
        <pc:spChg chg="mod">
          <ac:chgData name="David Rochelet" userId="503f326a43605e36" providerId="LiveId" clId="{07C4CAE4-5463-4B77-AEF9-FBD0C8688585}" dt="2023-04-03T12:18:47.880" v="963" actId="20577"/>
          <ac:spMkLst>
            <pc:docMk/>
            <pc:sldMk cId="329023382" sldId="256"/>
            <ac:spMk id="10" creationId="{16512F84-A41F-BF6B-DEC4-4A8BFC8E8873}"/>
          </ac:spMkLst>
        </pc:spChg>
      </pc:sldChg>
    </pc:docChg>
  </pc:docChgLst>
  <pc:docChgLst>
    <pc:chgData name="Aurélie Curchod" userId="360fa799-70ea-4d3e-ac7f-328d56551229" providerId="ADAL" clId="{B4844E65-0E1C-4988-9896-8972E2121EF0}"/>
    <pc:docChg chg="custSel modSld">
      <pc:chgData name="Aurélie Curchod" userId="360fa799-70ea-4d3e-ac7f-328d56551229" providerId="ADAL" clId="{B4844E65-0E1C-4988-9896-8972E2121EF0}" dt="2024-09-20T09:55:43.320" v="0" actId="478"/>
      <pc:docMkLst>
        <pc:docMk/>
      </pc:docMkLst>
      <pc:sldChg chg="delSp mod">
        <pc:chgData name="Aurélie Curchod" userId="360fa799-70ea-4d3e-ac7f-328d56551229" providerId="ADAL" clId="{B4844E65-0E1C-4988-9896-8972E2121EF0}" dt="2024-09-20T09:55:43.320" v="0" actId="478"/>
        <pc:sldMkLst>
          <pc:docMk/>
          <pc:sldMk cId="329023382" sldId="256"/>
        </pc:sldMkLst>
        <pc:picChg chg="del">
          <ac:chgData name="Aurélie Curchod" userId="360fa799-70ea-4d3e-ac7f-328d56551229" providerId="ADAL" clId="{B4844E65-0E1C-4988-9896-8972E2121EF0}" dt="2024-09-20T09:55:43.320" v="0" actId="478"/>
          <ac:picMkLst>
            <pc:docMk/>
            <pc:sldMk cId="329023382" sldId="256"/>
            <ac:picMk id="11" creationId="{10EEFDC2-99E4-96F8-F026-70575C5926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2981-73DB-C81B-D5EA-10052865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4B71CB-E4C1-E41F-85DF-74CCC415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9FAEF-7B32-1D59-7AF0-867F04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AC8F2-FBE9-322E-A44D-F54381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578D5-1683-239C-114C-22B5376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2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8FE9-967F-911B-880E-279565AD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D9604-345B-8B1C-6067-C91BEFB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719E4-EF93-894A-A648-BFEE0084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761DC-635E-6639-3D40-E916D20B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83E89-1D84-196A-77C1-5C1B567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15B4B8-ADC5-655B-3534-1C4FBEB4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472173-9FA5-7792-8951-9EB7E10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1142-BB2B-FA60-870E-86ADE0E3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FD75-A6A5-1DB0-01A3-8C9DB40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1234F-A997-72AE-B098-2D82F2D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DA4A0-496A-9CAC-15EE-9BDAB13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4F511-103C-B64A-1846-876197A9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829C4-7A51-ED03-7DA0-1F7162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5757F-64AD-425D-2269-3FA9105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C48F6-7B88-699C-C7DA-B98DEA3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D828B-8461-D2D4-E4A4-ED8E876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5516A-59FE-1D13-9ABE-6E9A1FFE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2F7F-7017-ECF8-856E-34298645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42DC8-67E1-AAA0-8BC3-752ED59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79707-C02C-A488-EEEC-C255EDC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9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AF602-96E4-9386-7B89-0ECE02F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E7D0A-47FD-EC82-AD10-6FDD5499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1477A-A7C2-5A32-0AFD-4FFFDBF3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1315B-055C-B3BC-778D-20606C1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58A3C-4146-8652-46FF-7460844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A3B127-3014-08ED-3E16-E0534E05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3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17B7C-88FC-5533-529C-0159E916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F8AC-B942-C968-FDB6-00113A1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47391-8DC4-E3CC-A6A8-5EC8911E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ED5CA-74D6-F9A9-3049-E1C3A9864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4412D-2E6D-27E0-0584-4A4B205E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7B44B7-A5ED-F9B7-CE92-35665C2A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4FFC8B-CC40-35AE-0850-99C5BD8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2E5305-77C7-8B8B-C994-D3B4394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9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82C3-B135-5AE5-BD69-B901A3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489B30-DD11-D7BC-6D9F-331DF4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FB4DEC-B5B2-65C7-850C-27262A2C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6FA4C-A65B-CC7B-ED2D-AE28656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1AAE01-37AC-E0FD-4C37-D34481C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9E997-5E73-CF34-43AC-7B04CBE6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92CCCA-7210-0796-D180-BF1063C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EFDD1-133B-023E-4402-16205725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2BEC-6060-4FAA-E76B-EB0F4272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4192AE-0A00-6C33-BC8F-2E7EA624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3C7B-0491-63F2-7902-C2F7C397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8FC91-B394-1DFA-72FE-9E12163C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D587B-8D68-93D7-9B64-6BD363E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4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A83EB-7FDE-1F94-5004-731F702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0FD45-833E-A5D9-C79E-213CDC8B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7DC2B-7362-2FD1-F59E-FC5F5E49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AB231-32A6-137E-1884-26094AAE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EF7B-3B63-DAC3-79F1-FE6D0806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9E815-6815-8867-D9BF-86F3530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9F0B7A-1FE9-FEB4-9E3B-B76ECFE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C9691-8B17-2A9E-D078-A8D5603D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17041-CACA-5957-24E6-BA475285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6A72-DB16-4980-9BFD-3CFD1C680CE7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4FE11-C869-673A-6A8E-0357FB809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53EAD-C0A5-ABA5-02C7-C9ECDFF0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409-A7DD-45C3-AA01-C4E619A20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39088D0-176C-FC79-FE20-DE23CC5A9B39}"/>
              </a:ext>
            </a:extLst>
          </p:cNvPr>
          <p:cNvGrpSpPr/>
          <p:nvPr/>
        </p:nvGrpSpPr>
        <p:grpSpPr>
          <a:xfrm>
            <a:off x="437112" y="746619"/>
            <a:ext cx="11317775" cy="5998071"/>
            <a:chOff x="178838" y="113307"/>
            <a:chExt cx="11860390" cy="6631384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A6DEB8-C80F-97AB-F679-111595B282B2}"/>
                </a:ext>
              </a:extLst>
            </p:cNvPr>
            <p:cNvSpPr/>
            <p:nvPr/>
          </p:nvSpPr>
          <p:spPr>
            <a:xfrm>
              <a:off x="178838" y="113307"/>
              <a:ext cx="11860390" cy="2072204"/>
            </a:xfrm>
            <a:custGeom>
              <a:avLst/>
              <a:gdLst>
                <a:gd name="connsiteX0" fmla="*/ 0 w 11860390"/>
                <a:gd name="connsiteY0" fmla="*/ 207220 h 2072204"/>
                <a:gd name="connsiteX1" fmla="*/ 207220 w 11860390"/>
                <a:gd name="connsiteY1" fmla="*/ 0 h 2072204"/>
                <a:gd name="connsiteX2" fmla="*/ 11653170 w 11860390"/>
                <a:gd name="connsiteY2" fmla="*/ 0 h 2072204"/>
                <a:gd name="connsiteX3" fmla="*/ 11860390 w 11860390"/>
                <a:gd name="connsiteY3" fmla="*/ 207220 h 2072204"/>
                <a:gd name="connsiteX4" fmla="*/ 11860390 w 11860390"/>
                <a:gd name="connsiteY4" fmla="*/ 1864984 h 2072204"/>
                <a:gd name="connsiteX5" fmla="*/ 11653170 w 11860390"/>
                <a:gd name="connsiteY5" fmla="*/ 2072204 h 2072204"/>
                <a:gd name="connsiteX6" fmla="*/ 207220 w 11860390"/>
                <a:gd name="connsiteY6" fmla="*/ 2072204 h 2072204"/>
                <a:gd name="connsiteX7" fmla="*/ 0 w 11860390"/>
                <a:gd name="connsiteY7" fmla="*/ 1864984 h 2072204"/>
                <a:gd name="connsiteX8" fmla="*/ 0 w 1186039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6039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11653170" y="0"/>
                  </a:lnTo>
                  <a:cubicBezTo>
                    <a:pt x="11767614" y="0"/>
                    <a:pt x="11860390" y="92776"/>
                    <a:pt x="11860390" y="207220"/>
                  </a:cubicBezTo>
                  <a:lnTo>
                    <a:pt x="11860390" y="1864984"/>
                  </a:lnTo>
                  <a:cubicBezTo>
                    <a:pt x="11860390" y="1979428"/>
                    <a:pt x="11767614" y="2072204"/>
                    <a:pt x="1165317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Version du logiciel : 1.0.0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Domaine fonctionnel : Saisie des données de la création de compte.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Contexte du plan de test : Ce plan de test permet de vérifier </a:t>
              </a:r>
              <a:r>
                <a:rPr lang="fr-FR" sz="1400" dirty="0"/>
                <a:t>la mise à jour, la suppression du profil et de prendre les infos du </a:t>
              </a:r>
              <a:r>
                <a:rPr lang="fr-FR" sz="1400" dirty="0" err="1"/>
                <a:t>users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95975E07-FCB2-7D1E-C69E-CD35025D11DB}"/>
                </a:ext>
              </a:extLst>
            </p:cNvPr>
            <p:cNvSpPr/>
            <p:nvPr/>
          </p:nvSpPr>
          <p:spPr>
            <a:xfrm>
              <a:off x="204905" y="2185511"/>
              <a:ext cx="5810680" cy="235185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Scope 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un champ type email pour l’email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un champ type non-email pour l’email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un champ type charactères pour l’adresse et lieu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un champ type non-charactères pour l’adresse et lieu</a:t>
              </a:r>
            </a:p>
            <a:p>
              <a:pPr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champ type numérique pour le NPA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dans champ type non-numérique pour le NPA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>
                  <a:solidFill>
                    <a:prstClr val="white"/>
                  </a:solidFill>
                  <a:latin typeface="Calibri" panose="020F0502020204030204"/>
                </a:rPr>
                <a:t>Suppression du profil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F2F71F-C983-7129-172A-442603BD6ECE}"/>
                </a:ext>
              </a:extLst>
            </p:cNvPr>
            <p:cNvSpPr/>
            <p:nvPr/>
          </p:nvSpPr>
          <p:spPr>
            <a:xfrm>
              <a:off x="178838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Environnement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Local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Intégration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C460FFBC-7528-C5F9-9E8B-A3626F688644}"/>
                </a:ext>
              </a:extLst>
            </p:cNvPr>
            <p:cNvSpPr/>
            <p:nvPr/>
          </p:nvSpPr>
          <p:spPr>
            <a:xfrm>
              <a:off x="314393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Données de test: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Fausse plage de données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6064629-7B0B-C25F-C959-4EBF4C5D9231}"/>
                </a:ext>
              </a:extLst>
            </p:cNvPr>
            <p:cNvSpPr/>
            <p:nvPr/>
          </p:nvSpPr>
          <p:spPr>
            <a:xfrm>
              <a:off x="6202484" y="2392897"/>
              <a:ext cx="5810680" cy="2072204"/>
            </a:xfrm>
            <a:custGeom>
              <a:avLst/>
              <a:gdLst>
                <a:gd name="connsiteX0" fmla="*/ 0 w 5810680"/>
                <a:gd name="connsiteY0" fmla="*/ 207220 h 2072204"/>
                <a:gd name="connsiteX1" fmla="*/ 207220 w 5810680"/>
                <a:gd name="connsiteY1" fmla="*/ 0 h 2072204"/>
                <a:gd name="connsiteX2" fmla="*/ 5603460 w 5810680"/>
                <a:gd name="connsiteY2" fmla="*/ 0 h 2072204"/>
                <a:gd name="connsiteX3" fmla="*/ 5810680 w 5810680"/>
                <a:gd name="connsiteY3" fmla="*/ 207220 h 2072204"/>
                <a:gd name="connsiteX4" fmla="*/ 5810680 w 5810680"/>
                <a:gd name="connsiteY4" fmla="*/ 1864984 h 2072204"/>
                <a:gd name="connsiteX5" fmla="*/ 5603460 w 5810680"/>
                <a:gd name="connsiteY5" fmla="*/ 2072204 h 2072204"/>
                <a:gd name="connsiteX6" fmla="*/ 207220 w 5810680"/>
                <a:gd name="connsiteY6" fmla="*/ 2072204 h 2072204"/>
                <a:gd name="connsiteX7" fmla="*/ 0 w 5810680"/>
                <a:gd name="connsiteY7" fmla="*/ 1864984 h 2072204"/>
                <a:gd name="connsiteX8" fmla="*/ 0 w 5810680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680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5603460" y="0"/>
                  </a:lnTo>
                  <a:cubicBezTo>
                    <a:pt x="5717904" y="0"/>
                    <a:pt x="5810680" y="92776"/>
                    <a:pt x="5810680" y="207220"/>
                  </a:cubicBezTo>
                  <a:lnTo>
                    <a:pt x="5810680" y="1864984"/>
                  </a:lnTo>
                  <a:cubicBezTo>
                    <a:pt x="5810680" y="1979428"/>
                    <a:pt x="5717904" y="2072204"/>
                    <a:pt x="5603460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433" tIns="266433" rIns="266433" bIns="266433" numCol="1" spcCol="1270" anchor="t" anchorCtr="0">
              <a:noAutofit/>
            </a:bodyPr>
            <a:lstStyle/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Hors scope (lister ici les cas limite non testés, les cas non accessibles et tout ce qui permettra de déterminer la limite du périmètre de tests)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Saisies de caractère spéciaux type:  «*#%|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de charactères spéciaux et uniquement de chiffres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Entrer limite de charactères</a:t>
              </a: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2400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F7D2A6D-A987-BE81-6081-55AF662860A4}"/>
                </a:ext>
              </a:extLst>
            </p:cNvPr>
            <p:cNvSpPr/>
            <p:nvPr/>
          </p:nvSpPr>
          <p:spPr>
            <a:xfrm>
              <a:off x="6228547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Risques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Créer trop d’utilisateur fictif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dirty="0">
                  <a:solidFill>
                    <a:prstClr val="black"/>
                  </a:solidFill>
                  <a:latin typeface="Calibri" panose="020F0502020204030204"/>
                </a:rPr>
                <a:t>Suppression d’un utilisateur existant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16512F84-A41F-BF6B-DEC4-4A8BFC8E8873}"/>
                </a:ext>
              </a:extLst>
            </p:cNvPr>
            <p:cNvSpPr/>
            <p:nvPr/>
          </p:nvSpPr>
          <p:spPr>
            <a:xfrm>
              <a:off x="9193645" y="4672487"/>
              <a:ext cx="2845583" cy="2072204"/>
            </a:xfrm>
            <a:custGeom>
              <a:avLst/>
              <a:gdLst>
                <a:gd name="connsiteX0" fmla="*/ 0 w 2845583"/>
                <a:gd name="connsiteY0" fmla="*/ 207220 h 2072204"/>
                <a:gd name="connsiteX1" fmla="*/ 207220 w 2845583"/>
                <a:gd name="connsiteY1" fmla="*/ 0 h 2072204"/>
                <a:gd name="connsiteX2" fmla="*/ 2638363 w 2845583"/>
                <a:gd name="connsiteY2" fmla="*/ 0 h 2072204"/>
                <a:gd name="connsiteX3" fmla="*/ 2845583 w 2845583"/>
                <a:gd name="connsiteY3" fmla="*/ 207220 h 2072204"/>
                <a:gd name="connsiteX4" fmla="*/ 2845583 w 2845583"/>
                <a:gd name="connsiteY4" fmla="*/ 1864984 h 2072204"/>
                <a:gd name="connsiteX5" fmla="*/ 2638363 w 2845583"/>
                <a:gd name="connsiteY5" fmla="*/ 2072204 h 2072204"/>
                <a:gd name="connsiteX6" fmla="*/ 207220 w 2845583"/>
                <a:gd name="connsiteY6" fmla="*/ 2072204 h 2072204"/>
                <a:gd name="connsiteX7" fmla="*/ 0 w 2845583"/>
                <a:gd name="connsiteY7" fmla="*/ 1864984 h 2072204"/>
                <a:gd name="connsiteX8" fmla="*/ 0 w 2845583"/>
                <a:gd name="connsiteY8" fmla="*/ 207220 h 207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5583" h="2072204">
                  <a:moveTo>
                    <a:pt x="0" y="207220"/>
                  </a:moveTo>
                  <a:cubicBezTo>
                    <a:pt x="0" y="92776"/>
                    <a:pt x="92776" y="0"/>
                    <a:pt x="207220" y="0"/>
                  </a:cubicBezTo>
                  <a:lnTo>
                    <a:pt x="2638363" y="0"/>
                  </a:lnTo>
                  <a:cubicBezTo>
                    <a:pt x="2752807" y="0"/>
                    <a:pt x="2845583" y="92776"/>
                    <a:pt x="2845583" y="207220"/>
                  </a:cubicBezTo>
                  <a:lnTo>
                    <a:pt x="2845583" y="1864984"/>
                  </a:lnTo>
                  <a:cubicBezTo>
                    <a:pt x="2845583" y="1979428"/>
                    <a:pt x="2752807" y="2072204"/>
                    <a:pt x="2638363" y="2072204"/>
                  </a:cubicBezTo>
                  <a:lnTo>
                    <a:pt x="207220" y="2072204"/>
                  </a:lnTo>
                  <a:cubicBezTo>
                    <a:pt x="92776" y="2072204"/>
                    <a:pt x="0" y="1979428"/>
                    <a:pt x="0" y="1864984"/>
                  </a:cubicBezTo>
                  <a:lnTo>
                    <a:pt x="0" y="2072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993" tIns="174993" rIns="174993" bIns="174993" numCol="1" spcCol="1270" anchor="t" anchorCtr="0">
              <a:noAutofit/>
            </a:bodyPr>
            <a:lstStyle/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Ressources, calendrier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Tests à réaliser dès la fin des différents plans de test</a:t>
              </a:r>
            </a:p>
            <a:p>
              <a:pPr marL="0" marR="0" lvl="0" indent="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CE8EF61D-A04D-7E9D-BAA1-3C7353834DC6}"/>
              </a:ext>
            </a:extLst>
          </p:cNvPr>
          <p:cNvSpPr txBox="1"/>
          <p:nvPr/>
        </p:nvSpPr>
        <p:spPr>
          <a:xfrm>
            <a:off x="2468461" y="32188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2400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du profil</a:t>
            </a:r>
          </a:p>
        </p:txBody>
      </p:sp>
    </p:spTree>
    <p:extLst>
      <p:ext uri="{BB962C8B-B14F-4D97-AF65-F5344CB8AC3E}">
        <p14:creationId xmlns:p14="http://schemas.microsoft.com/office/powerpoint/2010/main" val="42230935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cf4370-ac38-4b9e-9836-ef6f5df64f24">
      <Terms xmlns="http://schemas.microsoft.com/office/infopath/2007/PartnerControls"/>
    </lcf76f155ced4ddcb4097134ff3c332f>
    <TaxCatchAll xmlns="eefa3612-053e-497a-ae76-8a76877f5e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9F2488912074FB587B9AD9ADAE5BB" ma:contentTypeVersion="11" ma:contentTypeDescription="Crée un document." ma:contentTypeScope="" ma:versionID="1bebaa2d391e7c30de2dcb588a772684">
  <xsd:schema xmlns:xsd="http://www.w3.org/2001/XMLSchema" xmlns:xs="http://www.w3.org/2001/XMLSchema" xmlns:p="http://schemas.microsoft.com/office/2006/metadata/properties" xmlns:ns2="b5cf4370-ac38-4b9e-9836-ef6f5df64f24" xmlns:ns3="eefa3612-053e-497a-ae76-8a76877f5e22" targetNamespace="http://schemas.microsoft.com/office/2006/metadata/properties" ma:root="true" ma:fieldsID="071e4af5f84e298b60331b8e79120627" ns2:_="" ns3:_="">
    <xsd:import namespace="b5cf4370-ac38-4b9e-9836-ef6f5df64f24"/>
    <xsd:import namespace="eefa3612-053e-497a-ae76-8a76877f5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4370-ac38-4b9e-9836-ef6f5df6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a3612-053e-497a-ae76-8a76877f5e2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c27d3c3-7e32-4c8f-87df-adebff65fb79}" ma:internalName="TaxCatchAll" ma:showField="CatchAllData" ma:web="eefa3612-053e-497a-ae76-8a76877f5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B6A9B-4014-4350-8FE6-F72DA25DF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0AF45-36D6-4247-AA7E-6372E9B9F7E1}">
  <ds:schemaRefs>
    <ds:schemaRef ds:uri="http://schemas.microsoft.com/office/2006/metadata/properties"/>
    <ds:schemaRef ds:uri="http://schemas.microsoft.com/office/infopath/2007/PartnerControls"/>
    <ds:schemaRef ds:uri="b5cf4370-ac38-4b9e-9836-ef6f5df64f24"/>
    <ds:schemaRef ds:uri="eefa3612-053e-497a-ae76-8a76877f5e22"/>
  </ds:schemaRefs>
</ds:datastoreItem>
</file>

<file path=customXml/itemProps3.xml><?xml version="1.0" encoding="utf-8"?>
<ds:datastoreItem xmlns:ds="http://schemas.openxmlformats.org/officeDocument/2006/customXml" ds:itemID="{C2099935-ADE8-4E25-82AD-270299869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f4370-ac38-4b9e-9836-ef6f5df64f24"/>
    <ds:schemaRef ds:uri="eefa3612-053e-497a-ae76-8a76877f5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188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ISAGRI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Rochelet</dc:creator>
  <cp:lastModifiedBy>Sofiene Habib Belkhiria</cp:lastModifiedBy>
  <cp:revision>17</cp:revision>
  <dcterms:created xsi:type="dcterms:W3CDTF">2023-03-29T07:13:42Z</dcterms:created>
  <dcterms:modified xsi:type="dcterms:W3CDTF">2024-12-02T07:49:28Z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0x01010080C9F2488912074FB587B9AD9ADAE5BB</vt:lpwstr>
  </property>
</Properties>
</file>