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Saisie des données de la création de compte.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la création d’un compte.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Entrée de l’Email, Entrée du mot de passe, Entrée de la confirmation de mot de passe</a:t>
              </a:r>
              <a:r>
                <a:rPr lang="fr-FR" sz="1200" dirty="0"/>
                <a:t>.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Test de mot de passe limite.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Test de l’ajout </a:t>
              </a:r>
              <a:r>
                <a:rPr lang="fr-FR" sz="1200"/>
                <a:t>du compte</a:t>
              </a:r>
              <a:endParaRPr lang="fr-FR" sz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Local, intégration</a:t>
              </a:r>
              <a:endParaRPr lang="fr-FR" sz="1400" kern="1200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test: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- Emails aléatoire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- Faux mot de passe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b="1" u="sng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Saisies de caractère spéciaux type:  «*#%|</a:t>
              </a:r>
              <a:endParaRPr lang="fr-FR" sz="1400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Ne pas supprimé les comptes créer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Tests à réaliser dès la fin des différents plans de test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Création de compte</a:t>
            </a:r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144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10</cp:revision>
  <dcterms:created xsi:type="dcterms:W3CDTF">2023-03-29T07:13:42Z</dcterms:created>
  <dcterms:modified xsi:type="dcterms:W3CDTF">2024-11-25T09:47:20Z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