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Saisie des données de la connexion.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la création d’un compte.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Entrée de l’Email, Entrée du mot de passe et confirmation de mot de passe.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Test de création vide.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Test de création.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Création d’un compte déjà existant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Local, intégration</a:t>
              </a:r>
              <a:endParaRPr lang="fr-FR" sz="1400" kern="1200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test: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- Emails aléatoire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- Mot de passe aléatoire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b="1" u="sng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Saisies de caractère spéciaux type:  «*#%|</a:t>
              </a:r>
              <a:endParaRPr lang="fr-FR" sz="1400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Ne pas créer de compte dans la </a:t>
              </a:r>
              <a:r>
                <a:rPr lang="fr-FR" sz="1400" dirty="0" err="1">
                  <a:solidFill>
                    <a:schemeClr val="tx1"/>
                  </a:solidFill>
                </a:rPr>
                <a:t>db</a:t>
              </a:r>
              <a:r>
                <a:rPr lang="fr-FR" sz="1400" dirty="0">
                  <a:solidFill>
                    <a:schemeClr val="tx1"/>
                  </a:solidFill>
                </a:rPr>
                <a:t> de production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Tests à réaliser dès la fin des différents plans de test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Création de compte</a:t>
            </a:r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2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145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14</cp:revision>
  <dcterms:created xsi:type="dcterms:W3CDTF">2023-03-29T07:13:42Z</dcterms:created>
  <dcterms:modified xsi:type="dcterms:W3CDTF">2024-12-02T07:16:50Z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