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élie Curchod" userId="360fa799-70ea-4d3e-ac7f-328d56551229" providerId="ADAL" clId="{3E9E9523-7068-4779-BF59-FE0A873A6BAA}"/>
    <pc:docChg chg="delSld">
      <pc:chgData name="Aurélie Curchod" userId="360fa799-70ea-4d3e-ac7f-328d56551229" providerId="ADAL" clId="{3E9E9523-7068-4779-BF59-FE0A873A6BAA}" dt="2024-11-08T07:44:45.683" v="0" actId="2696"/>
      <pc:docMkLst>
        <pc:docMk/>
      </pc:docMkLst>
      <pc:sldChg chg="del">
        <pc:chgData name="Aurélie Curchod" userId="360fa799-70ea-4d3e-ac7f-328d56551229" providerId="ADAL" clId="{3E9E9523-7068-4779-BF59-FE0A873A6BAA}" dt="2024-11-08T07:44:45.683" v="0" actId="2696"/>
        <pc:sldMkLst>
          <pc:docMk/>
          <pc:sldMk cId="494267083" sldId="257"/>
        </pc:sldMkLst>
      </pc:sldChg>
    </pc:docChg>
  </pc:docChgLst>
  <pc:docChgLst>
    <pc:chgData name="David Rochelet" userId="503f326a43605e36" providerId="LiveId" clId="{07C4CAE4-5463-4B77-AEF9-FBD0C8688585}"/>
    <pc:docChg chg="undo custSel modSld">
      <pc:chgData name="David Rochelet" userId="503f326a43605e36" providerId="LiveId" clId="{07C4CAE4-5463-4B77-AEF9-FBD0C8688585}" dt="2023-04-03T12:20:57.832" v="1441" actId="20577"/>
      <pc:docMkLst>
        <pc:docMk/>
      </pc:docMkLst>
      <pc:sldChg chg="modSp mod">
        <pc:chgData name="David Rochelet" userId="503f326a43605e36" providerId="LiveId" clId="{07C4CAE4-5463-4B77-AEF9-FBD0C8688585}" dt="2023-04-03T12:20:57.832" v="1441" actId="20577"/>
        <pc:sldMkLst>
          <pc:docMk/>
          <pc:sldMk cId="329023382" sldId="256"/>
        </pc:sldMkLst>
        <pc:spChg chg="mod">
          <ac:chgData name="David Rochelet" userId="503f326a43605e36" providerId="LiveId" clId="{07C4CAE4-5463-4B77-AEF9-FBD0C8688585}" dt="2023-04-03T12:19:30.952" v="1120" actId="20577"/>
          <ac:spMkLst>
            <pc:docMk/>
            <pc:sldMk cId="329023382" sldId="256"/>
            <ac:spMk id="3" creationId="{89A6DEB8-C80F-97AB-F679-111595B282B2}"/>
          </ac:spMkLst>
        </pc:spChg>
        <pc:spChg chg="mod">
          <ac:chgData name="David Rochelet" userId="503f326a43605e36" providerId="LiveId" clId="{07C4CAE4-5463-4B77-AEF9-FBD0C8688585}" dt="2023-04-03T12:20:57.832" v="1441" actId="20577"/>
          <ac:spMkLst>
            <pc:docMk/>
            <pc:sldMk cId="329023382" sldId="256"/>
            <ac:spMk id="5" creationId="{95975E07-FCB2-7D1E-C69E-CD35025D11DB}"/>
          </ac:spMkLst>
        </pc:spChg>
        <pc:spChg chg="mod">
          <ac:chgData name="David Rochelet" userId="503f326a43605e36" providerId="LiveId" clId="{07C4CAE4-5463-4B77-AEF9-FBD0C8688585}" dt="2023-04-03T12:16:45.043" v="510" actId="115"/>
          <ac:spMkLst>
            <pc:docMk/>
            <pc:sldMk cId="329023382" sldId="256"/>
            <ac:spMk id="6" creationId="{E4F2F71F-C983-7129-172A-442603BD6ECE}"/>
          </ac:spMkLst>
        </pc:spChg>
        <pc:spChg chg="mod">
          <ac:chgData name="David Rochelet" userId="503f326a43605e36" providerId="LiveId" clId="{07C4CAE4-5463-4B77-AEF9-FBD0C8688585}" dt="2023-04-03T12:17:17.093" v="637" actId="20577"/>
          <ac:spMkLst>
            <pc:docMk/>
            <pc:sldMk cId="329023382" sldId="256"/>
            <ac:spMk id="7" creationId="{C460FFBC-7528-C5F9-9E8B-A3626F688644}"/>
          </ac:spMkLst>
        </pc:spChg>
        <pc:spChg chg="mod">
          <ac:chgData name="David Rochelet" userId="503f326a43605e36" providerId="LiveId" clId="{07C4CAE4-5463-4B77-AEF9-FBD0C8688585}" dt="2023-04-03T12:20:30.482" v="1350" actId="20577"/>
          <ac:spMkLst>
            <pc:docMk/>
            <pc:sldMk cId="329023382" sldId="256"/>
            <ac:spMk id="8" creationId="{66064629-7B0B-C25F-C959-4EBF4C5D9231}"/>
          </ac:spMkLst>
        </pc:spChg>
        <pc:spChg chg="mod">
          <ac:chgData name="David Rochelet" userId="503f326a43605e36" providerId="LiveId" clId="{07C4CAE4-5463-4B77-AEF9-FBD0C8688585}" dt="2023-04-03T12:18:12.562" v="808" actId="1076"/>
          <ac:spMkLst>
            <pc:docMk/>
            <pc:sldMk cId="329023382" sldId="256"/>
            <ac:spMk id="9" creationId="{2F7D2A6D-A987-BE81-6081-55AF662860A4}"/>
          </ac:spMkLst>
        </pc:spChg>
        <pc:spChg chg="mod">
          <ac:chgData name="David Rochelet" userId="503f326a43605e36" providerId="LiveId" clId="{07C4CAE4-5463-4B77-AEF9-FBD0C8688585}" dt="2023-04-03T12:18:47.880" v="963" actId="20577"/>
          <ac:spMkLst>
            <pc:docMk/>
            <pc:sldMk cId="329023382" sldId="256"/>
            <ac:spMk id="10" creationId="{16512F84-A41F-BF6B-DEC4-4A8BFC8E8873}"/>
          </ac:spMkLst>
        </pc:spChg>
      </pc:sldChg>
    </pc:docChg>
  </pc:docChgLst>
  <pc:docChgLst>
    <pc:chgData name="Aurélie Curchod" userId="360fa799-70ea-4d3e-ac7f-328d56551229" providerId="ADAL" clId="{B4844E65-0E1C-4988-9896-8972E2121EF0}"/>
    <pc:docChg chg="custSel modSld">
      <pc:chgData name="Aurélie Curchod" userId="360fa799-70ea-4d3e-ac7f-328d56551229" providerId="ADAL" clId="{B4844E65-0E1C-4988-9896-8972E2121EF0}" dt="2024-09-20T09:55:43.320" v="0" actId="478"/>
      <pc:docMkLst>
        <pc:docMk/>
      </pc:docMkLst>
      <pc:sldChg chg="delSp mod">
        <pc:chgData name="Aurélie Curchod" userId="360fa799-70ea-4d3e-ac7f-328d56551229" providerId="ADAL" clId="{B4844E65-0E1C-4988-9896-8972E2121EF0}" dt="2024-09-20T09:55:43.320" v="0" actId="478"/>
        <pc:sldMkLst>
          <pc:docMk/>
          <pc:sldMk cId="329023382" sldId="256"/>
        </pc:sldMkLst>
        <pc:picChg chg="del">
          <ac:chgData name="Aurélie Curchod" userId="360fa799-70ea-4d3e-ac7f-328d56551229" providerId="ADAL" clId="{B4844E65-0E1C-4988-9896-8972E2121EF0}" dt="2024-09-20T09:55:43.320" v="0" actId="478"/>
          <ac:picMkLst>
            <pc:docMk/>
            <pc:sldMk cId="329023382" sldId="256"/>
            <ac:picMk id="11" creationId="{10EEFDC2-99E4-96F8-F026-70575C5926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B2981-73DB-C81B-D5EA-10052865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4B71CB-E4C1-E41F-85DF-74CCC4150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59FAEF-7B32-1D59-7AF0-867F04E3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3AC8F2-FBE9-322E-A44D-F543815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1578D5-1683-239C-114C-22B53766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72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C8FE9-967F-911B-880E-279565AD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0D9604-345B-8B1C-6067-C91BEFB3C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B719E4-EF93-894A-A648-BFEE0084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0761DC-635E-6639-3D40-E916D20B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683E89-1D84-196A-77C1-5C1B567A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21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15B4B8-ADC5-655B-3534-1C4FBEB4E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472173-9FA5-7792-8951-9EB7E102A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91142-BB2B-FA60-870E-86ADE0E3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F9FD75-A6A5-1DB0-01A3-8C9DB402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F1234F-A997-72AE-B098-2D82F2D5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DA4A0-496A-9CAC-15EE-9BDAB13F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C4F511-103C-B64A-1846-876197A9D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A829C4-7A51-ED03-7DA0-1F7162DB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95757F-64AD-425D-2269-3FA91055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BC48F6-7B88-699C-C7DA-B98DEA33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90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D828B-8461-D2D4-E4A4-ED8E8766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B5516A-59FE-1D13-9ABE-6E9A1FFE4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4C2F7F-7017-ECF8-856E-34298645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E42DC8-67E1-AAA0-8BC3-752ED593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379707-C02C-A488-EEEC-C255EDC1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89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AF602-96E4-9386-7B89-0ECE02FF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8E7D0A-47FD-EC82-AD10-6FDD54995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A1477A-A7C2-5A32-0AFD-4FFFDBF38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01315B-055C-B3BC-778D-20606C1A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B58A3C-4146-8652-46FF-74608449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A3B127-3014-08ED-3E16-E0534E05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83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E17B7C-88FC-5533-529C-0159E916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2DF8AC-B942-C968-FDB6-00113A161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647391-8DC4-E3CC-A6A8-5EC8911E5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1ED5CA-74D6-F9A9-3049-E1C3A9864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84412D-2E6D-27E0-0584-4A4B205E9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27B44B7-A5ED-F9B7-CE92-35665C2A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4FFC8B-CC40-35AE-0850-99C5BD87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2E5305-77C7-8B8B-C994-D3B4394E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9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682C3-B135-5AE5-BD69-B901A3EC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489B30-DD11-D7BC-6D9F-331DF45A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FB4DEC-B5B2-65C7-850C-27262A2C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96FA4C-A65B-CC7B-ED2D-AE28656D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64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01AAE01-37AC-E0FD-4C37-D34481C6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49E997-5E73-CF34-43AC-7B04CBE6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92CCCA-7210-0796-D180-BF1063C0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58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EFDD1-133B-023E-4402-16205725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3C2BEC-6060-4FAA-E76B-EB0F4272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4192AE-0A00-6C33-BC8F-2E7EA6240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CC3C7B-0491-63F2-7902-C2F7C397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98FC91-B394-1DFA-72FE-9E12163C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DD587B-8D68-93D7-9B64-6BD363E8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40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A83EB-7FDE-1F94-5004-731F7029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E0FD45-833E-A5D9-C79E-213CDC8BE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07DC2B-7362-2FD1-F59E-FC5F5E491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1AB231-32A6-137E-1884-26094AAE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9AEF7B-3B63-DAC3-79F1-FE6D0806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C9E815-6815-8867-D9BF-86F35308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89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9F0B7A-1FE9-FEB4-9E3B-B76ECFED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EC9691-8B17-2A9E-D078-A8D5603DB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A17041-CACA-5957-24E6-BA4752857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74FE11-C869-673A-6A8E-0357FB809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853EAD-C0A5-ABA5-02C7-C9ECDFF0A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63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39088D0-176C-FC79-FE20-DE23CC5A9B39}"/>
              </a:ext>
            </a:extLst>
          </p:cNvPr>
          <p:cNvGrpSpPr/>
          <p:nvPr/>
        </p:nvGrpSpPr>
        <p:grpSpPr>
          <a:xfrm>
            <a:off x="437112" y="746619"/>
            <a:ext cx="11317775" cy="5998071"/>
            <a:chOff x="178838" y="113307"/>
            <a:chExt cx="11860390" cy="6631384"/>
          </a:xfrm>
        </p:grpSpPr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89A6DEB8-C80F-97AB-F679-111595B282B2}"/>
                </a:ext>
              </a:extLst>
            </p:cNvPr>
            <p:cNvSpPr/>
            <p:nvPr/>
          </p:nvSpPr>
          <p:spPr>
            <a:xfrm>
              <a:off x="178838" y="113307"/>
              <a:ext cx="11860390" cy="2072204"/>
            </a:xfrm>
            <a:custGeom>
              <a:avLst/>
              <a:gdLst>
                <a:gd name="connsiteX0" fmla="*/ 0 w 11860390"/>
                <a:gd name="connsiteY0" fmla="*/ 207220 h 2072204"/>
                <a:gd name="connsiteX1" fmla="*/ 207220 w 11860390"/>
                <a:gd name="connsiteY1" fmla="*/ 0 h 2072204"/>
                <a:gd name="connsiteX2" fmla="*/ 11653170 w 11860390"/>
                <a:gd name="connsiteY2" fmla="*/ 0 h 2072204"/>
                <a:gd name="connsiteX3" fmla="*/ 11860390 w 11860390"/>
                <a:gd name="connsiteY3" fmla="*/ 207220 h 2072204"/>
                <a:gd name="connsiteX4" fmla="*/ 11860390 w 11860390"/>
                <a:gd name="connsiteY4" fmla="*/ 1864984 h 2072204"/>
                <a:gd name="connsiteX5" fmla="*/ 11653170 w 11860390"/>
                <a:gd name="connsiteY5" fmla="*/ 2072204 h 2072204"/>
                <a:gd name="connsiteX6" fmla="*/ 207220 w 11860390"/>
                <a:gd name="connsiteY6" fmla="*/ 2072204 h 2072204"/>
                <a:gd name="connsiteX7" fmla="*/ 0 w 11860390"/>
                <a:gd name="connsiteY7" fmla="*/ 1864984 h 2072204"/>
                <a:gd name="connsiteX8" fmla="*/ 0 w 1186039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6039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11653170" y="0"/>
                  </a:lnTo>
                  <a:cubicBezTo>
                    <a:pt x="11767614" y="0"/>
                    <a:pt x="11860390" y="92776"/>
                    <a:pt x="11860390" y="207220"/>
                  </a:cubicBezTo>
                  <a:lnTo>
                    <a:pt x="11860390" y="1864984"/>
                  </a:lnTo>
                  <a:cubicBezTo>
                    <a:pt x="11860390" y="1979428"/>
                    <a:pt x="11767614" y="2072204"/>
                    <a:pt x="1165317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400" b="1" u="sng" kern="1200" dirty="0"/>
            </a:p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Version du logiciel : 1.0.0</a:t>
              </a:r>
            </a:p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dirty="0"/>
                <a:t>Domaine fonctionnel : Gestion des </a:t>
              </a:r>
              <a:r>
                <a:rPr lang="fr-FR" sz="1400" dirty="0" err="1"/>
                <a:t>Todo</a:t>
              </a:r>
              <a:endParaRPr lang="fr-FR" sz="1400" dirty="0"/>
            </a:p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Contexte </a:t>
              </a:r>
              <a:r>
                <a:rPr lang="fr-FR" sz="1400" dirty="0"/>
                <a:t>du plan de test : Ce plan de test permet de vérifier la mise à jour, la suppression d’un </a:t>
              </a:r>
              <a:r>
                <a:rPr lang="fr-FR" sz="1400" dirty="0" err="1"/>
                <a:t>todo</a:t>
              </a:r>
              <a:r>
                <a:rPr lang="fr-FR" sz="1400" dirty="0"/>
                <a:t> et de prendre les </a:t>
              </a:r>
              <a:r>
                <a:rPr lang="fr-FR" sz="1400" dirty="0" err="1"/>
                <a:t>todo</a:t>
              </a:r>
              <a:r>
                <a:rPr lang="fr-FR" sz="1400" dirty="0"/>
                <a:t> d’un user</a:t>
              </a:r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95975E07-FCB2-7D1E-C69E-CD35025D11DB}"/>
                </a:ext>
              </a:extLst>
            </p:cNvPr>
            <p:cNvSpPr/>
            <p:nvPr/>
          </p:nvSpPr>
          <p:spPr>
            <a:xfrm>
              <a:off x="178838" y="2392897"/>
              <a:ext cx="5810680" cy="2072204"/>
            </a:xfrm>
            <a:custGeom>
              <a:avLst/>
              <a:gdLst>
                <a:gd name="connsiteX0" fmla="*/ 0 w 5810680"/>
                <a:gd name="connsiteY0" fmla="*/ 207220 h 2072204"/>
                <a:gd name="connsiteX1" fmla="*/ 207220 w 5810680"/>
                <a:gd name="connsiteY1" fmla="*/ 0 h 2072204"/>
                <a:gd name="connsiteX2" fmla="*/ 5603460 w 5810680"/>
                <a:gd name="connsiteY2" fmla="*/ 0 h 2072204"/>
                <a:gd name="connsiteX3" fmla="*/ 5810680 w 5810680"/>
                <a:gd name="connsiteY3" fmla="*/ 207220 h 2072204"/>
                <a:gd name="connsiteX4" fmla="*/ 5810680 w 5810680"/>
                <a:gd name="connsiteY4" fmla="*/ 1864984 h 2072204"/>
                <a:gd name="connsiteX5" fmla="*/ 5603460 w 5810680"/>
                <a:gd name="connsiteY5" fmla="*/ 2072204 h 2072204"/>
                <a:gd name="connsiteX6" fmla="*/ 207220 w 5810680"/>
                <a:gd name="connsiteY6" fmla="*/ 2072204 h 2072204"/>
                <a:gd name="connsiteX7" fmla="*/ 0 w 5810680"/>
                <a:gd name="connsiteY7" fmla="*/ 1864984 h 2072204"/>
                <a:gd name="connsiteX8" fmla="*/ 0 w 581068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68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5603460" y="0"/>
                  </a:lnTo>
                  <a:cubicBezTo>
                    <a:pt x="5717904" y="0"/>
                    <a:pt x="5810680" y="92776"/>
                    <a:pt x="5810680" y="207220"/>
                  </a:cubicBezTo>
                  <a:lnTo>
                    <a:pt x="5810680" y="1864984"/>
                  </a:lnTo>
                  <a:cubicBezTo>
                    <a:pt x="5810680" y="1979428"/>
                    <a:pt x="5717904" y="2072204"/>
                    <a:pt x="560346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Scope </a:t>
              </a:r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kern="1200" dirty="0"/>
                <a:t>Affichage de toutes les taches du user</a:t>
              </a:r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dirty="0"/>
                <a:t>Sélection des/d’une taches</a:t>
              </a:r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kern="1200" dirty="0"/>
                <a:t>Suppression d’une tache</a:t>
              </a:r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kern="1200" dirty="0"/>
                <a:t>	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F2F71F-C983-7129-172A-442603BD6ECE}"/>
                </a:ext>
              </a:extLst>
            </p:cNvPr>
            <p:cNvSpPr/>
            <p:nvPr/>
          </p:nvSpPr>
          <p:spPr>
            <a:xfrm>
              <a:off x="178838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Environnement</a:t>
              </a:r>
              <a:endParaRPr lang="fr-FR" sz="1400" b="1" u="sng" dirty="0"/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dirty="0"/>
                <a:t>Local</a:t>
              </a:r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Intégration</a:t>
              </a:r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C460FFBC-7528-C5F9-9E8B-A3626F688644}"/>
                </a:ext>
              </a:extLst>
            </p:cNvPr>
            <p:cNvSpPr/>
            <p:nvPr/>
          </p:nvSpPr>
          <p:spPr>
            <a:xfrm>
              <a:off x="3143935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Données de test</a:t>
              </a:r>
              <a:endParaRPr lang="fr-FR" sz="1400" kern="1200" dirty="0"/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dirty="0"/>
                <a:t>Taches aléatoires</a:t>
              </a:r>
              <a:endParaRPr lang="fr-FR" sz="1400" kern="1200" dirty="0"/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66064629-7B0B-C25F-C959-4EBF4C5D9231}"/>
                </a:ext>
              </a:extLst>
            </p:cNvPr>
            <p:cNvSpPr/>
            <p:nvPr/>
          </p:nvSpPr>
          <p:spPr>
            <a:xfrm>
              <a:off x="6202484" y="2392897"/>
              <a:ext cx="5810680" cy="2072204"/>
            </a:xfrm>
            <a:custGeom>
              <a:avLst/>
              <a:gdLst>
                <a:gd name="connsiteX0" fmla="*/ 0 w 5810680"/>
                <a:gd name="connsiteY0" fmla="*/ 207220 h 2072204"/>
                <a:gd name="connsiteX1" fmla="*/ 207220 w 5810680"/>
                <a:gd name="connsiteY1" fmla="*/ 0 h 2072204"/>
                <a:gd name="connsiteX2" fmla="*/ 5603460 w 5810680"/>
                <a:gd name="connsiteY2" fmla="*/ 0 h 2072204"/>
                <a:gd name="connsiteX3" fmla="*/ 5810680 w 5810680"/>
                <a:gd name="connsiteY3" fmla="*/ 207220 h 2072204"/>
                <a:gd name="connsiteX4" fmla="*/ 5810680 w 5810680"/>
                <a:gd name="connsiteY4" fmla="*/ 1864984 h 2072204"/>
                <a:gd name="connsiteX5" fmla="*/ 5603460 w 5810680"/>
                <a:gd name="connsiteY5" fmla="*/ 2072204 h 2072204"/>
                <a:gd name="connsiteX6" fmla="*/ 207220 w 5810680"/>
                <a:gd name="connsiteY6" fmla="*/ 2072204 h 2072204"/>
                <a:gd name="connsiteX7" fmla="*/ 0 w 5810680"/>
                <a:gd name="connsiteY7" fmla="*/ 1864984 h 2072204"/>
                <a:gd name="connsiteX8" fmla="*/ 0 w 581068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68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5603460" y="0"/>
                  </a:lnTo>
                  <a:cubicBezTo>
                    <a:pt x="5717904" y="0"/>
                    <a:pt x="5810680" y="92776"/>
                    <a:pt x="5810680" y="207220"/>
                  </a:cubicBezTo>
                  <a:lnTo>
                    <a:pt x="5810680" y="1864984"/>
                  </a:lnTo>
                  <a:cubicBezTo>
                    <a:pt x="5810680" y="1979428"/>
                    <a:pt x="5717904" y="2072204"/>
                    <a:pt x="560346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Hors scope (lister ici les cas limite non testés, les cas non accessibles et tout ce qui permettra de déterminer la limite du périmètre de tests)</a:t>
              </a:r>
              <a:endParaRPr lang="fr-FR" sz="1400" b="1" u="sng" dirty="0"/>
            </a:p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Suppression de plusieurs taches en même temp</a:t>
              </a: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2F7D2A6D-A987-BE81-6081-55AF662860A4}"/>
                </a:ext>
              </a:extLst>
            </p:cNvPr>
            <p:cNvSpPr/>
            <p:nvPr/>
          </p:nvSpPr>
          <p:spPr>
            <a:xfrm>
              <a:off x="6228547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>
                  <a:solidFill>
                    <a:schemeClr val="tx1"/>
                  </a:solidFill>
                </a:rPr>
                <a:t>Risques</a:t>
              </a:r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dirty="0">
                  <a:solidFill>
                    <a:schemeClr val="tx1"/>
                  </a:solidFill>
                </a:rPr>
                <a:t>Modifier les taches des utilisateurs</a:t>
              </a: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16512F84-A41F-BF6B-DEC4-4A8BFC8E8873}"/>
                </a:ext>
              </a:extLst>
            </p:cNvPr>
            <p:cNvSpPr/>
            <p:nvPr/>
          </p:nvSpPr>
          <p:spPr>
            <a:xfrm>
              <a:off x="9193645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Ressources, calendrier</a:t>
              </a:r>
            </a:p>
            <a:p>
              <a:pPr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400"/>
                <a:t>Tests à réaliser dès la fin des différents plans de test</a:t>
              </a: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CE8EF61D-A04D-7E9D-BAA1-3C7353834DC6}"/>
              </a:ext>
            </a:extLst>
          </p:cNvPr>
          <p:cNvSpPr txBox="1"/>
          <p:nvPr/>
        </p:nvSpPr>
        <p:spPr>
          <a:xfrm>
            <a:off x="2468461" y="321887"/>
            <a:ext cx="609460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dirty="0"/>
              <a:t>Gestion des </a:t>
            </a:r>
            <a:r>
              <a:rPr lang="fr-FR" sz="2400" dirty="0" err="1"/>
              <a:t>Todo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90233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cf4370-ac38-4b9e-9836-ef6f5df64f24">
      <Terms xmlns="http://schemas.microsoft.com/office/infopath/2007/PartnerControls"/>
    </lcf76f155ced4ddcb4097134ff3c332f>
    <TaxCatchAll xmlns="eefa3612-053e-497a-ae76-8a76877f5e2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C9F2488912074FB587B9AD9ADAE5BB" ma:contentTypeVersion="11" ma:contentTypeDescription="Crée un document." ma:contentTypeScope="" ma:versionID="1bebaa2d391e7c30de2dcb588a772684">
  <xsd:schema xmlns:xsd="http://www.w3.org/2001/XMLSchema" xmlns:xs="http://www.w3.org/2001/XMLSchema" xmlns:p="http://schemas.microsoft.com/office/2006/metadata/properties" xmlns:ns2="b5cf4370-ac38-4b9e-9836-ef6f5df64f24" xmlns:ns3="eefa3612-053e-497a-ae76-8a76877f5e22" targetNamespace="http://schemas.microsoft.com/office/2006/metadata/properties" ma:root="true" ma:fieldsID="071e4af5f84e298b60331b8e79120627" ns2:_="" ns3:_="">
    <xsd:import namespace="b5cf4370-ac38-4b9e-9836-ef6f5df64f24"/>
    <xsd:import namespace="eefa3612-053e-497a-ae76-8a76877f5e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cf4370-ac38-4b9e-9836-ef6f5df64f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Balises d’images" ma:readOnly="false" ma:fieldId="{5cf76f15-5ced-4ddc-b409-7134ff3c332f}" ma:taxonomyMulti="true" ma:sspId="5cfe7824-1d92-4d19-9a43-1c93e0eb46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a3612-053e-497a-ae76-8a76877f5e2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3c27d3c3-7e32-4c8f-87df-adebff65fb79}" ma:internalName="TaxCatchAll" ma:showField="CatchAllData" ma:web="eefa3612-053e-497a-ae76-8a76877f5e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DB6A9B-4014-4350-8FE6-F72DA25DFB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70AF45-36D6-4247-AA7E-6372E9B9F7E1}">
  <ds:schemaRefs>
    <ds:schemaRef ds:uri="http://schemas.microsoft.com/office/2006/metadata/properties"/>
    <ds:schemaRef ds:uri="http://schemas.microsoft.com/office/infopath/2007/PartnerControls"/>
    <ds:schemaRef ds:uri="b5cf4370-ac38-4b9e-9836-ef6f5df64f24"/>
    <ds:schemaRef ds:uri="eefa3612-053e-497a-ae76-8a76877f5e22"/>
  </ds:schemaRefs>
</ds:datastoreItem>
</file>

<file path=customXml/itemProps3.xml><?xml version="1.0" encoding="utf-8"?>
<ds:datastoreItem xmlns:ds="http://schemas.openxmlformats.org/officeDocument/2006/customXml" ds:itemID="{C2099935-ADE8-4E25-82AD-270299869B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cf4370-ac38-4b9e-9836-ef6f5df64f24"/>
    <ds:schemaRef ds:uri="eefa3612-053e-497a-ae76-8a76877f5e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124</Words>
  <Application>Microsoft Office PowerPoint</Application>
  <PresentationFormat>Grand écran</PresentationFormat>
  <Paragraphs>21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ISAGRI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Rochelet</dc:creator>
  <cp:lastModifiedBy>Sofiene Habib Belkhiria</cp:lastModifiedBy>
  <cp:revision>16</cp:revision>
  <dcterms:created xsi:type="dcterms:W3CDTF">2023-03-29T07:13:42Z</dcterms:created>
  <dcterms:modified xsi:type="dcterms:W3CDTF">2024-12-02T07:50:58Z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0x01010080C9F2488912074FB587B9AD9ADAE5BB</vt:lpwstr>
  </property>
</Properties>
</file>