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3" r:id="rId3"/>
    <p:sldId id="257" r:id="rId4"/>
    <p:sldId id="261" r:id="rId5"/>
    <p:sldId id="258" r:id="rId6"/>
    <p:sldId id="262" r:id="rId7"/>
    <p:sldId id="259" r:id="rId8"/>
    <p:sldId id="260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264E17-0E2C-4102-8C50-8D22099B4B74}" v="41" dt="2024-12-13T15:21:24.0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4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baldo Tosi" userId="3d30b2d926d8cf61" providerId="LiveId" clId="{D4264E17-0E2C-4102-8C50-8D22099B4B74}"/>
    <pc:docChg chg="undo custSel addSld modSld">
      <pc:chgData name="Ubaldo Tosi" userId="3d30b2d926d8cf61" providerId="LiveId" clId="{D4264E17-0E2C-4102-8C50-8D22099B4B74}" dt="2024-12-13T15:21:24.031" v="741" actId="14826"/>
      <pc:docMkLst>
        <pc:docMk/>
      </pc:docMkLst>
      <pc:sldChg chg="addSp delSp modSp new mod setBg addAnim delAnim">
        <pc:chgData name="Ubaldo Tosi" userId="3d30b2d926d8cf61" providerId="LiveId" clId="{D4264E17-0E2C-4102-8C50-8D22099B4B74}" dt="2024-12-13T14:32:15.529" v="208" actId="20577"/>
        <pc:sldMkLst>
          <pc:docMk/>
          <pc:sldMk cId="3629089032" sldId="256"/>
        </pc:sldMkLst>
        <pc:spChg chg="mod">
          <ac:chgData name="Ubaldo Tosi" userId="3d30b2d926d8cf61" providerId="LiveId" clId="{D4264E17-0E2C-4102-8C50-8D22099B4B74}" dt="2024-12-13T14:31:58.396" v="202" actId="26606"/>
          <ac:spMkLst>
            <pc:docMk/>
            <pc:sldMk cId="3629089032" sldId="256"/>
            <ac:spMk id="2" creationId="{E906C5DF-CD9B-50E0-696E-C527FEDA8A2F}"/>
          </ac:spMkLst>
        </pc:spChg>
        <pc:spChg chg="mod">
          <ac:chgData name="Ubaldo Tosi" userId="3d30b2d926d8cf61" providerId="LiveId" clId="{D4264E17-0E2C-4102-8C50-8D22099B4B74}" dt="2024-12-13T14:32:15.529" v="208" actId="20577"/>
          <ac:spMkLst>
            <pc:docMk/>
            <pc:sldMk cId="3629089032" sldId="256"/>
            <ac:spMk id="3" creationId="{B9F5B225-9BE0-4114-CD16-A77A76C8E7DF}"/>
          </ac:spMkLst>
        </pc:spChg>
        <pc:spChg chg="add del">
          <ac:chgData name="Ubaldo Tosi" userId="3d30b2d926d8cf61" providerId="LiveId" clId="{D4264E17-0E2C-4102-8C50-8D22099B4B74}" dt="2024-12-13T14:31:58.396" v="202" actId="26606"/>
          <ac:spMkLst>
            <pc:docMk/>
            <pc:sldMk cId="3629089032" sldId="256"/>
            <ac:spMk id="8" creationId="{6F5A5072-7B47-4D32-B52A-4EBBF590B8A5}"/>
          </ac:spMkLst>
        </pc:spChg>
        <pc:spChg chg="add del">
          <ac:chgData name="Ubaldo Tosi" userId="3d30b2d926d8cf61" providerId="LiveId" clId="{D4264E17-0E2C-4102-8C50-8D22099B4B74}" dt="2024-12-13T14:31:58.396" v="202" actId="26606"/>
          <ac:spMkLst>
            <pc:docMk/>
            <pc:sldMk cId="3629089032" sldId="256"/>
            <ac:spMk id="10" creationId="{9715DAF0-AE1B-46C9-8A6B-DB2AA05AB91D}"/>
          </ac:spMkLst>
        </pc:spChg>
        <pc:spChg chg="add del">
          <ac:chgData name="Ubaldo Tosi" userId="3d30b2d926d8cf61" providerId="LiveId" clId="{D4264E17-0E2C-4102-8C50-8D22099B4B74}" dt="2024-12-13T14:31:58.396" v="202" actId="26606"/>
          <ac:spMkLst>
            <pc:docMk/>
            <pc:sldMk cId="3629089032" sldId="256"/>
            <ac:spMk id="12" creationId="{6016219D-510E-4184-9090-6D5578A87BD1}"/>
          </ac:spMkLst>
        </pc:spChg>
        <pc:spChg chg="add del">
          <ac:chgData name="Ubaldo Tosi" userId="3d30b2d926d8cf61" providerId="LiveId" clId="{D4264E17-0E2C-4102-8C50-8D22099B4B74}" dt="2024-12-13T14:31:58.396" v="202" actId="26606"/>
          <ac:spMkLst>
            <pc:docMk/>
            <pc:sldMk cId="3629089032" sldId="256"/>
            <ac:spMk id="14" creationId="{AFF4A713-7B75-4B21-90D7-5AB19547C728}"/>
          </ac:spMkLst>
        </pc:spChg>
        <pc:spChg chg="add del">
          <ac:chgData name="Ubaldo Tosi" userId="3d30b2d926d8cf61" providerId="LiveId" clId="{D4264E17-0E2C-4102-8C50-8D22099B4B74}" dt="2024-12-13T14:31:58.396" v="202" actId="26606"/>
          <ac:spMkLst>
            <pc:docMk/>
            <pc:sldMk cId="3629089032" sldId="256"/>
            <ac:spMk id="16" creationId="{DC631C0B-6DA6-4E57-8231-CE32B3434A7E}"/>
          </ac:spMkLst>
        </pc:spChg>
        <pc:spChg chg="add del">
          <ac:chgData name="Ubaldo Tosi" userId="3d30b2d926d8cf61" providerId="LiveId" clId="{D4264E17-0E2C-4102-8C50-8D22099B4B74}" dt="2024-12-13T14:31:58.396" v="202" actId="26606"/>
          <ac:spMkLst>
            <pc:docMk/>
            <pc:sldMk cId="3629089032" sldId="256"/>
            <ac:spMk id="18" creationId="{C29501E6-A978-4A61-9689-9085AF97A53A}"/>
          </ac:spMkLst>
        </pc:spChg>
        <pc:spChg chg="add del">
          <ac:chgData name="Ubaldo Tosi" userId="3d30b2d926d8cf61" providerId="LiveId" clId="{D4264E17-0E2C-4102-8C50-8D22099B4B74}" dt="2024-12-13T14:31:58.347" v="201" actId="26606"/>
          <ac:spMkLst>
            <pc:docMk/>
            <pc:sldMk cId="3629089032" sldId="256"/>
            <ac:spMk id="23" creationId="{5AADD842-7469-481F-AEF2-DDA7D3A9ABB0}"/>
          </ac:spMkLst>
        </pc:spChg>
        <pc:spChg chg="add del">
          <ac:chgData name="Ubaldo Tosi" userId="3d30b2d926d8cf61" providerId="LiveId" clId="{D4264E17-0E2C-4102-8C50-8D22099B4B74}" dt="2024-12-13T14:31:58.347" v="201" actId="26606"/>
          <ac:spMkLst>
            <pc:docMk/>
            <pc:sldMk cId="3629089032" sldId="256"/>
            <ac:spMk id="25" creationId="{94058847-87A2-48B5-B733-C9FC6F0FF769}"/>
          </ac:spMkLst>
        </pc:spChg>
        <pc:spChg chg="add del">
          <ac:chgData name="Ubaldo Tosi" userId="3d30b2d926d8cf61" providerId="LiveId" clId="{D4264E17-0E2C-4102-8C50-8D22099B4B74}" dt="2024-12-13T14:31:58.347" v="201" actId="26606"/>
          <ac:spMkLst>
            <pc:docMk/>
            <pc:sldMk cId="3629089032" sldId="256"/>
            <ac:spMk id="27" creationId="{38CE886A-266A-45DB-B141-3271799F49BD}"/>
          </ac:spMkLst>
        </pc:spChg>
        <pc:spChg chg="add">
          <ac:chgData name="Ubaldo Tosi" userId="3d30b2d926d8cf61" providerId="LiveId" clId="{D4264E17-0E2C-4102-8C50-8D22099B4B74}" dt="2024-12-13T14:31:58.396" v="202" actId="26606"/>
          <ac:spMkLst>
            <pc:docMk/>
            <pc:sldMk cId="3629089032" sldId="256"/>
            <ac:spMk id="32" creationId="{787F4F1C-8D3D-4EC1-B72D-A0470A5A08B8}"/>
          </ac:spMkLst>
        </pc:spChg>
        <pc:grpChg chg="add">
          <ac:chgData name="Ubaldo Tosi" userId="3d30b2d926d8cf61" providerId="LiveId" clId="{D4264E17-0E2C-4102-8C50-8D22099B4B74}" dt="2024-12-13T14:31:58.396" v="202" actId="26606"/>
          <ac:grpSpMkLst>
            <pc:docMk/>
            <pc:sldMk cId="3629089032" sldId="256"/>
            <ac:grpSpMk id="33" creationId="{D1E3DD61-64DB-46AD-B249-E273CD86B051}"/>
          </ac:grpSpMkLst>
        </pc:grpChg>
      </pc:sldChg>
      <pc:sldChg chg="addSp delSp modSp new mod setBg">
        <pc:chgData name="Ubaldo Tosi" userId="3d30b2d926d8cf61" providerId="LiveId" clId="{D4264E17-0E2C-4102-8C50-8D22099B4B74}" dt="2024-12-13T15:18:06.256" v="736" actId="1076"/>
        <pc:sldMkLst>
          <pc:docMk/>
          <pc:sldMk cId="281019558" sldId="257"/>
        </pc:sldMkLst>
        <pc:spChg chg="mod">
          <ac:chgData name="Ubaldo Tosi" userId="3d30b2d926d8cf61" providerId="LiveId" clId="{D4264E17-0E2C-4102-8C50-8D22099B4B74}" dt="2024-12-13T14:32:58.260" v="227" actId="26606"/>
          <ac:spMkLst>
            <pc:docMk/>
            <pc:sldMk cId="281019558" sldId="257"/>
            <ac:spMk id="2" creationId="{280079D2-23F3-C9F5-99D9-55BE7E6F2C14}"/>
          </ac:spMkLst>
        </pc:spChg>
        <pc:spChg chg="del mod">
          <ac:chgData name="Ubaldo Tosi" userId="3d30b2d926d8cf61" providerId="LiveId" clId="{D4264E17-0E2C-4102-8C50-8D22099B4B74}" dt="2024-12-13T14:46:57.698" v="346" actId="931"/>
          <ac:spMkLst>
            <pc:docMk/>
            <pc:sldMk cId="281019558" sldId="257"/>
            <ac:spMk id="3" creationId="{39C1A516-847B-5F30-0670-403504218CCA}"/>
          </ac:spMkLst>
        </pc:spChg>
        <pc:spChg chg="add del">
          <ac:chgData name="Ubaldo Tosi" userId="3d30b2d926d8cf61" providerId="LiveId" clId="{D4264E17-0E2C-4102-8C50-8D22099B4B74}" dt="2024-12-13T14:31:38.146" v="197" actId="26606"/>
          <ac:spMkLst>
            <pc:docMk/>
            <pc:sldMk cId="281019558" sldId="257"/>
            <ac:spMk id="8" creationId="{1B15ED52-F352-441B-82BF-E0EA34836D08}"/>
          </ac:spMkLst>
        </pc:spChg>
        <pc:spChg chg="add del">
          <ac:chgData name="Ubaldo Tosi" userId="3d30b2d926d8cf61" providerId="LiveId" clId="{D4264E17-0E2C-4102-8C50-8D22099B4B74}" dt="2024-12-13T14:31:38.146" v="197" actId="26606"/>
          <ac:spMkLst>
            <pc:docMk/>
            <pc:sldMk cId="281019558" sldId="257"/>
            <ac:spMk id="10" creationId="{3B2E3793-BFE6-45A2-9B7B-E18844431C99}"/>
          </ac:spMkLst>
        </pc:spChg>
        <pc:spChg chg="add del">
          <ac:chgData name="Ubaldo Tosi" userId="3d30b2d926d8cf61" providerId="LiveId" clId="{D4264E17-0E2C-4102-8C50-8D22099B4B74}" dt="2024-12-13T14:31:38.146" v="197" actId="26606"/>
          <ac:spMkLst>
            <pc:docMk/>
            <pc:sldMk cId="281019558" sldId="257"/>
            <ac:spMk id="12" creationId="{BC4C4868-CB8F-4AF9-9CDB-8108F2C19B67}"/>
          </ac:spMkLst>
        </pc:spChg>
        <pc:spChg chg="add del">
          <ac:chgData name="Ubaldo Tosi" userId="3d30b2d926d8cf61" providerId="LiveId" clId="{D4264E17-0E2C-4102-8C50-8D22099B4B74}" dt="2024-12-13T14:31:38.146" v="197" actId="26606"/>
          <ac:spMkLst>
            <pc:docMk/>
            <pc:sldMk cId="281019558" sldId="257"/>
            <ac:spMk id="14" creationId="{375E0459-6403-40CD-989D-56A4407CA12E}"/>
          </ac:spMkLst>
        </pc:spChg>
        <pc:spChg chg="add del">
          <ac:chgData name="Ubaldo Tosi" userId="3d30b2d926d8cf61" providerId="LiveId" clId="{D4264E17-0E2C-4102-8C50-8D22099B4B74}" dt="2024-12-13T14:31:38.146" v="197" actId="26606"/>
          <ac:spMkLst>
            <pc:docMk/>
            <pc:sldMk cId="281019558" sldId="257"/>
            <ac:spMk id="16" creationId="{53E5B1A8-3AC9-4BD1-9BBC-78CA94F2D1BA}"/>
          </ac:spMkLst>
        </pc:spChg>
        <pc:spChg chg="add del">
          <ac:chgData name="Ubaldo Tosi" userId="3d30b2d926d8cf61" providerId="LiveId" clId="{D4264E17-0E2C-4102-8C50-8D22099B4B74}" dt="2024-12-13T14:32:58.260" v="227" actId="26606"/>
          <ac:spMkLst>
            <pc:docMk/>
            <pc:sldMk cId="281019558" sldId="257"/>
            <ac:spMk id="21" creationId="{70DFC902-7D23-471A-B557-B6B6917D7A0D}"/>
          </ac:spMkLst>
        </pc:spChg>
        <pc:spChg chg="add del">
          <ac:chgData name="Ubaldo Tosi" userId="3d30b2d926d8cf61" providerId="LiveId" clId="{D4264E17-0E2C-4102-8C50-8D22099B4B74}" dt="2024-12-13T14:32:58.260" v="227" actId="26606"/>
          <ac:spMkLst>
            <pc:docMk/>
            <pc:sldMk cId="281019558" sldId="257"/>
            <ac:spMk id="23" creationId="{A55D5633-D557-4DCA-982C-FF36EB7A1C00}"/>
          </ac:spMkLst>
        </pc:spChg>
        <pc:spChg chg="add del">
          <ac:chgData name="Ubaldo Tosi" userId="3d30b2d926d8cf61" providerId="LiveId" clId="{D4264E17-0E2C-4102-8C50-8D22099B4B74}" dt="2024-12-13T14:32:58.260" v="227" actId="26606"/>
          <ac:spMkLst>
            <pc:docMk/>
            <pc:sldMk cId="281019558" sldId="257"/>
            <ac:spMk id="25" creationId="{450D3AD2-FA80-415F-A9CE-54D884561CD7}"/>
          </ac:spMkLst>
        </pc:spChg>
        <pc:spChg chg="add">
          <ac:chgData name="Ubaldo Tosi" userId="3d30b2d926d8cf61" providerId="LiveId" clId="{D4264E17-0E2C-4102-8C50-8D22099B4B74}" dt="2024-12-13T14:32:58.260" v="227" actId="26606"/>
          <ac:spMkLst>
            <pc:docMk/>
            <pc:sldMk cId="281019558" sldId="257"/>
            <ac:spMk id="30" creationId="{70DFC902-7D23-471A-B557-B6B6917D7A0D}"/>
          </ac:spMkLst>
        </pc:spChg>
        <pc:spChg chg="add">
          <ac:chgData name="Ubaldo Tosi" userId="3d30b2d926d8cf61" providerId="LiveId" clId="{D4264E17-0E2C-4102-8C50-8D22099B4B74}" dt="2024-12-13T14:32:58.260" v="227" actId="26606"/>
          <ac:spMkLst>
            <pc:docMk/>
            <pc:sldMk cId="281019558" sldId="257"/>
            <ac:spMk id="32" creationId="{A55D5633-D557-4DCA-982C-FF36EB7A1C00}"/>
          </ac:spMkLst>
        </pc:spChg>
        <pc:spChg chg="add">
          <ac:chgData name="Ubaldo Tosi" userId="3d30b2d926d8cf61" providerId="LiveId" clId="{D4264E17-0E2C-4102-8C50-8D22099B4B74}" dt="2024-12-13T14:32:58.260" v="227" actId="26606"/>
          <ac:spMkLst>
            <pc:docMk/>
            <pc:sldMk cId="281019558" sldId="257"/>
            <ac:spMk id="34" creationId="{450D3AD2-FA80-415F-A9CE-54D884561CD7}"/>
          </ac:spMkLst>
        </pc:spChg>
        <pc:picChg chg="add mod">
          <ac:chgData name="Ubaldo Tosi" userId="3d30b2d926d8cf61" providerId="LiveId" clId="{D4264E17-0E2C-4102-8C50-8D22099B4B74}" dt="2024-12-13T15:18:06.256" v="736" actId="1076"/>
          <ac:picMkLst>
            <pc:docMk/>
            <pc:sldMk cId="281019558" sldId="257"/>
            <ac:picMk id="5" creationId="{3985FAFE-E01D-9B18-2F12-CB0E7763B460}"/>
          </ac:picMkLst>
        </pc:picChg>
      </pc:sldChg>
      <pc:sldChg chg="addSp delSp modSp new mod setBg">
        <pc:chgData name="Ubaldo Tosi" userId="3d30b2d926d8cf61" providerId="LiveId" clId="{D4264E17-0E2C-4102-8C50-8D22099B4B74}" dt="2024-12-13T15:13:50.771" v="727" actId="20577"/>
        <pc:sldMkLst>
          <pc:docMk/>
          <pc:sldMk cId="333920096" sldId="258"/>
        </pc:sldMkLst>
        <pc:spChg chg="mod">
          <ac:chgData name="Ubaldo Tosi" userId="3d30b2d926d8cf61" providerId="LiveId" clId="{D4264E17-0E2C-4102-8C50-8D22099B4B74}" dt="2024-12-13T14:31:30.489" v="196" actId="26606"/>
          <ac:spMkLst>
            <pc:docMk/>
            <pc:sldMk cId="333920096" sldId="258"/>
            <ac:spMk id="2" creationId="{6FC9D853-06BB-2DF8-DC0B-A8D2A8B90D24}"/>
          </ac:spMkLst>
        </pc:spChg>
        <pc:spChg chg="del mod">
          <ac:chgData name="Ubaldo Tosi" userId="3d30b2d926d8cf61" providerId="LiveId" clId="{D4264E17-0E2C-4102-8C50-8D22099B4B74}" dt="2024-12-13T14:53:55.609" v="352" actId="478"/>
          <ac:spMkLst>
            <pc:docMk/>
            <pc:sldMk cId="333920096" sldId="258"/>
            <ac:spMk id="3" creationId="{D64FB60B-613B-82A7-2846-6FF323468674}"/>
          </ac:spMkLst>
        </pc:spChg>
        <pc:spChg chg="add del mod">
          <ac:chgData name="Ubaldo Tosi" userId="3d30b2d926d8cf61" providerId="LiveId" clId="{D4264E17-0E2C-4102-8C50-8D22099B4B74}" dt="2024-12-13T14:53:59.922" v="353" actId="478"/>
          <ac:spMkLst>
            <pc:docMk/>
            <pc:sldMk cId="333920096" sldId="258"/>
            <ac:spMk id="5" creationId="{1CB6BE57-1D58-149B-9010-FB63DE26950E}"/>
          </ac:spMkLst>
        </pc:spChg>
        <pc:spChg chg="add mod">
          <ac:chgData name="Ubaldo Tosi" userId="3d30b2d926d8cf61" providerId="LiveId" clId="{D4264E17-0E2C-4102-8C50-8D22099B4B74}" dt="2024-12-13T15:10:11.513" v="511" actId="1076"/>
          <ac:spMkLst>
            <pc:docMk/>
            <pc:sldMk cId="333920096" sldId="258"/>
            <ac:spMk id="6" creationId="{13FF3040-23C0-F23B-E79A-A2A8C8F0A606}"/>
          </ac:spMkLst>
        </pc:spChg>
        <pc:spChg chg="add mod">
          <ac:chgData name="Ubaldo Tosi" userId="3d30b2d926d8cf61" providerId="LiveId" clId="{D4264E17-0E2C-4102-8C50-8D22099B4B74}" dt="2024-12-13T15:10:11.513" v="511" actId="1076"/>
          <ac:spMkLst>
            <pc:docMk/>
            <pc:sldMk cId="333920096" sldId="258"/>
            <ac:spMk id="7" creationId="{94845157-D567-D435-82D9-5933572C7F47}"/>
          </ac:spMkLst>
        </pc:spChg>
        <pc:spChg chg="add">
          <ac:chgData name="Ubaldo Tosi" userId="3d30b2d926d8cf61" providerId="LiveId" clId="{D4264E17-0E2C-4102-8C50-8D22099B4B74}" dt="2024-12-13T14:31:30.489" v="196" actId="26606"/>
          <ac:spMkLst>
            <pc:docMk/>
            <pc:sldMk cId="333920096" sldId="258"/>
            <ac:spMk id="8" creationId="{70DFC902-7D23-471A-B557-B6B6917D7A0D}"/>
          </ac:spMkLst>
        </pc:spChg>
        <pc:spChg chg="add">
          <ac:chgData name="Ubaldo Tosi" userId="3d30b2d926d8cf61" providerId="LiveId" clId="{D4264E17-0E2C-4102-8C50-8D22099B4B74}" dt="2024-12-13T14:31:30.489" v="196" actId="26606"/>
          <ac:spMkLst>
            <pc:docMk/>
            <pc:sldMk cId="333920096" sldId="258"/>
            <ac:spMk id="10" creationId="{A55D5633-D557-4DCA-982C-FF36EB7A1C00}"/>
          </ac:spMkLst>
        </pc:spChg>
        <pc:spChg chg="add">
          <ac:chgData name="Ubaldo Tosi" userId="3d30b2d926d8cf61" providerId="LiveId" clId="{D4264E17-0E2C-4102-8C50-8D22099B4B74}" dt="2024-12-13T14:31:30.489" v="196" actId="26606"/>
          <ac:spMkLst>
            <pc:docMk/>
            <pc:sldMk cId="333920096" sldId="258"/>
            <ac:spMk id="12" creationId="{450D3AD2-FA80-415F-A9CE-54D884561CD7}"/>
          </ac:spMkLst>
        </pc:spChg>
        <pc:spChg chg="add mod">
          <ac:chgData name="Ubaldo Tosi" userId="3d30b2d926d8cf61" providerId="LiveId" clId="{D4264E17-0E2C-4102-8C50-8D22099B4B74}" dt="2024-12-13T15:10:11.513" v="511" actId="1076"/>
          <ac:spMkLst>
            <pc:docMk/>
            <pc:sldMk cId="333920096" sldId="258"/>
            <ac:spMk id="16" creationId="{40257267-2243-132C-FEE9-CE2FAE2DFD0C}"/>
          </ac:spMkLst>
        </pc:spChg>
        <pc:spChg chg="add del mod">
          <ac:chgData name="Ubaldo Tosi" userId="3d30b2d926d8cf61" providerId="LiveId" clId="{D4264E17-0E2C-4102-8C50-8D22099B4B74}" dt="2024-12-13T15:02:25.592" v="409" actId="478"/>
          <ac:spMkLst>
            <pc:docMk/>
            <pc:sldMk cId="333920096" sldId="258"/>
            <ac:spMk id="17" creationId="{43C8B581-6A11-75A7-A19D-20B39704C962}"/>
          </ac:spMkLst>
        </pc:spChg>
        <pc:spChg chg="add mod">
          <ac:chgData name="Ubaldo Tosi" userId="3d30b2d926d8cf61" providerId="LiveId" clId="{D4264E17-0E2C-4102-8C50-8D22099B4B74}" dt="2024-12-13T15:03:56.840" v="420" actId="1076"/>
          <ac:spMkLst>
            <pc:docMk/>
            <pc:sldMk cId="333920096" sldId="258"/>
            <ac:spMk id="18" creationId="{E4F90A55-DDE7-1D6E-47A7-053F0ACBF9D6}"/>
          </ac:spMkLst>
        </pc:spChg>
        <pc:spChg chg="add mod">
          <ac:chgData name="Ubaldo Tosi" userId="3d30b2d926d8cf61" providerId="LiveId" clId="{D4264E17-0E2C-4102-8C50-8D22099B4B74}" dt="2024-12-13T15:03:56.840" v="420" actId="1076"/>
          <ac:spMkLst>
            <pc:docMk/>
            <pc:sldMk cId="333920096" sldId="258"/>
            <ac:spMk id="19" creationId="{EAB00FF8-15BB-2554-267E-279E3C2BA708}"/>
          </ac:spMkLst>
        </pc:spChg>
        <pc:spChg chg="add mod">
          <ac:chgData name="Ubaldo Tosi" userId="3d30b2d926d8cf61" providerId="LiveId" clId="{D4264E17-0E2C-4102-8C50-8D22099B4B74}" dt="2024-12-13T15:03:56.840" v="420" actId="1076"/>
          <ac:spMkLst>
            <pc:docMk/>
            <pc:sldMk cId="333920096" sldId="258"/>
            <ac:spMk id="20" creationId="{CDFB87BB-B591-0481-D69A-8392F33D742E}"/>
          </ac:spMkLst>
        </pc:spChg>
        <pc:spChg chg="add mod">
          <ac:chgData name="Ubaldo Tosi" userId="3d30b2d926d8cf61" providerId="LiveId" clId="{D4264E17-0E2C-4102-8C50-8D22099B4B74}" dt="2024-12-13T15:03:56.840" v="420" actId="1076"/>
          <ac:spMkLst>
            <pc:docMk/>
            <pc:sldMk cId="333920096" sldId="258"/>
            <ac:spMk id="21" creationId="{AB37E7F3-09D0-8A9D-1FC8-356CBC791E5B}"/>
          </ac:spMkLst>
        </pc:spChg>
        <pc:spChg chg="add mod">
          <ac:chgData name="Ubaldo Tosi" userId="3d30b2d926d8cf61" providerId="LiveId" clId="{D4264E17-0E2C-4102-8C50-8D22099B4B74}" dt="2024-12-13T15:13:34.203" v="722" actId="1076"/>
          <ac:spMkLst>
            <pc:docMk/>
            <pc:sldMk cId="333920096" sldId="258"/>
            <ac:spMk id="37" creationId="{0EFB854D-891B-5AE1-85A0-8BC3B1A66A12}"/>
          </ac:spMkLst>
        </pc:spChg>
        <pc:spChg chg="add mod">
          <ac:chgData name="Ubaldo Tosi" userId="3d30b2d926d8cf61" providerId="LiveId" clId="{D4264E17-0E2C-4102-8C50-8D22099B4B74}" dt="2024-12-13T15:13:34.203" v="722" actId="1076"/>
          <ac:spMkLst>
            <pc:docMk/>
            <pc:sldMk cId="333920096" sldId="258"/>
            <ac:spMk id="38" creationId="{234401A3-7A59-1880-8E2C-FC0E305ED0F1}"/>
          </ac:spMkLst>
        </pc:spChg>
        <pc:spChg chg="add mod">
          <ac:chgData name="Ubaldo Tosi" userId="3d30b2d926d8cf61" providerId="LiveId" clId="{D4264E17-0E2C-4102-8C50-8D22099B4B74}" dt="2024-12-13T15:13:34.203" v="722" actId="1076"/>
          <ac:spMkLst>
            <pc:docMk/>
            <pc:sldMk cId="333920096" sldId="258"/>
            <ac:spMk id="40" creationId="{2E7281B3-5FF2-6987-AC11-A0DDEC69DA45}"/>
          </ac:spMkLst>
        </pc:spChg>
        <pc:spChg chg="add del mod">
          <ac:chgData name="Ubaldo Tosi" userId="3d30b2d926d8cf61" providerId="LiveId" clId="{D4264E17-0E2C-4102-8C50-8D22099B4B74}" dt="2024-12-13T15:04:46.997" v="428"/>
          <ac:spMkLst>
            <pc:docMk/>
            <pc:sldMk cId="333920096" sldId="258"/>
            <ac:spMk id="43" creationId="{E7AE913D-70BD-9296-D3A7-80EDF6F24D50}"/>
          </ac:spMkLst>
        </pc:spChg>
        <pc:spChg chg="add mod">
          <ac:chgData name="Ubaldo Tosi" userId="3d30b2d926d8cf61" providerId="LiveId" clId="{D4264E17-0E2C-4102-8C50-8D22099B4B74}" dt="2024-12-13T15:11:45.549" v="610" actId="122"/>
          <ac:spMkLst>
            <pc:docMk/>
            <pc:sldMk cId="333920096" sldId="258"/>
            <ac:spMk id="44" creationId="{05A68F74-ABA3-4059-994B-0D666D716A20}"/>
          </ac:spMkLst>
        </pc:spChg>
        <pc:spChg chg="add mod">
          <ac:chgData name="Ubaldo Tosi" userId="3d30b2d926d8cf61" providerId="LiveId" clId="{D4264E17-0E2C-4102-8C50-8D22099B4B74}" dt="2024-12-13T15:13:09.046" v="720" actId="1076"/>
          <ac:spMkLst>
            <pc:docMk/>
            <pc:sldMk cId="333920096" sldId="258"/>
            <ac:spMk id="45" creationId="{EE6B5015-6081-AEF2-2AE3-18CF901A01F7}"/>
          </ac:spMkLst>
        </pc:spChg>
        <pc:spChg chg="add mod">
          <ac:chgData name="Ubaldo Tosi" userId="3d30b2d926d8cf61" providerId="LiveId" clId="{D4264E17-0E2C-4102-8C50-8D22099B4B74}" dt="2024-12-13T15:13:19.061" v="721" actId="1076"/>
          <ac:spMkLst>
            <pc:docMk/>
            <pc:sldMk cId="333920096" sldId="258"/>
            <ac:spMk id="46" creationId="{E07101F8-B25F-A24C-6D1F-DB47E473EC97}"/>
          </ac:spMkLst>
        </pc:spChg>
        <pc:spChg chg="add mod">
          <ac:chgData name="Ubaldo Tosi" userId="3d30b2d926d8cf61" providerId="LiveId" clId="{D4264E17-0E2C-4102-8C50-8D22099B4B74}" dt="2024-12-13T15:10:14.572" v="512" actId="1076"/>
          <ac:spMkLst>
            <pc:docMk/>
            <pc:sldMk cId="333920096" sldId="258"/>
            <ac:spMk id="47" creationId="{57294965-34AA-61C7-962D-C51445C2AC64}"/>
          </ac:spMkLst>
        </pc:spChg>
        <pc:spChg chg="add mod">
          <ac:chgData name="Ubaldo Tosi" userId="3d30b2d926d8cf61" providerId="LiveId" clId="{D4264E17-0E2C-4102-8C50-8D22099B4B74}" dt="2024-12-13T15:10:24.029" v="521" actId="14100"/>
          <ac:spMkLst>
            <pc:docMk/>
            <pc:sldMk cId="333920096" sldId="258"/>
            <ac:spMk id="48" creationId="{A6AA3706-5715-34CC-DAAD-D7FC7B735EE2}"/>
          </ac:spMkLst>
        </pc:spChg>
        <pc:spChg chg="add mod">
          <ac:chgData name="Ubaldo Tosi" userId="3d30b2d926d8cf61" providerId="LiveId" clId="{D4264E17-0E2C-4102-8C50-8D22099B4B74}" dt="2024-12-13T15:10:30.400" v="523" actId="20577"/>
          <ac:spMkLst>
            <pc:docMk/>
            <pc:sldMk cId="333920096" sldId="258"/>
            <ac:spMk id="49" creationId="{C11A5374-80F3-E69C-6405-91D827A68C09}"/>
          </ac:spMkLst>
        </pc:spChg>
        <pc:spChg chg="add mod">
          <ac:chgData name="Ubaldo Tosi" userId="3d30b2d926d8cf61" providerId="LiveId" clId="{D4264E17-0E2C-4102-8C50-8D22099B4B74}" dt="2024-12-13T15:10:34.606" v="525" actId="20577"/>
          <ac:spMkLst>
            <pc:docMk/>
            <pc:sldMk cId="333920096" sldId="258"/>
            <ac:spMk id="50" creationId="{10628DAC-1472-0C55-4C8E-06C4E8E5747A}"/>
          </ac:spMkLst>
        </pc:spChg>
        <pc:spChg chg="add mod">
          <ac:chgData name="Ubaldo Tosi" userId="3d30b2d926d8cf61" providerId="LiveId" clId="{D4264E17-0E2C-4102-8C50-8D22099B4B74}" dt="2024-12-13T15:10:39.625" v="527" actId="20577"/>
          <ac:spMkLst>
            <pc:docMk/>
            <pc:sldMk cId="333920096" sldId="258"/>
            <ac:spMk id="51" creationId="{336915CE-4D03-96D7-3F05-25BD22A8A1B0}"/>
          </ac:spMkLst>
        </pc:spChg>
        <pc:spChg chg="add mod">
          <ac:chgData name="Ubaldo Tosi" userId="3d30b2d926d8cf61" providerId="LiveId" clId="{D4264E17-0E2C-4102-8C50-8D22099B4B74}" dt="2024-12-13T15:10:50.514" v="540" actId="14100"/>
          <ac:spMkLst>
            <pc:docMk/>
            <pc:sldMk cId="333920096" sldId="258"/>
            <ac:spMk id="52" creationId="{17CED6BD-390C-C845-6B56-D90564969BBE}"/>
          </ac:spMkLst>
        </pc:spChg>
        <pc:spChg chg="add mod">
          <ac:chgData name="Ubaldo Tosi" userId="3d30b2d926d8cf61" providerId="LiveId" clId="{D4264E17-0E2C-4102-8C50-8D22099B4B74}" dt="2024-12-13T15:13:42.699" v="725" actId="20577"/>
          <ac:spMkLst>
            <pc:docMk/>
            <pc:sldMk cId="333920096" sldId="258"/>
            <ac:spMk id="53" creationId="{20AA898C-B3D6-0F5A-31C3-44B1A79B7932}"/>
          </ac:spMkLst>
        </pc:spChg>
        <pc:spChg chg="add mod">
          <ac:chgData name="Ubaldo Tosi" userId="3d30b2d926d8cf61" providerId="LiveId" clId="{D4264E17-0E2C-4102-8C50-8D22099B4B74}" dt="2024-12-13T15:13:46.648" v="726" actId="20577"/>
          <ac:spMkLst>
            <pc:docMk/>
            <pc:sldMk cId="333920096" sldId="258"/>
            <ac:spMk id="54" creationId="{0228C94D-B8DF-C553-2745-E0CA3745E68F}"/>
          </ac:spMkLst>
        </pc:spChg>
        <pc:spChg chg="add mod">
          <ac:chgData name="Ubaldo Tosi" userId="3d30b2d926d8cf61" providerId="LiveId" clId="{D4264E17-0E2C-4102-8C50-8D22099B4B74}" dt="2024-12-13T15:13:50.771" v="727" actId="20577"/>
          <ac:spMkLst>
            <pc:docMk/>
            <pc:sldMk cId="333920096" sldId="258"/>
            <ac:spMk id="55" creationId="{9BD79D9B-060A-E083-C157-4869711E143D}"/>
          </ac:spMkLst>
        </pc:spChg>
        <pc:spChg chg="add mod">
          <ac:chgData name="Ubaldo Tosi" userId="3d30b2d926d8cf61" providerId="LiveId" clId="{D4264E17-0E2C-4102-8C50-8D22099B4B74}" dt="2024-12-13T15:10:11.513" v="511" actId="1076"/>
          <ac:spMkLst>
            <pc:docMk/>
            <pc:sldMk cId="333920096" sldId="258"/>
            <ac:spMk id="56" creationId="{9A5F4139-AF8F-1FBB-AE0D-EF073D8E9BDF}"/>
          </ac:spMkLst>
        </pc:spChg>
        <pc:cxnChg chg="add mod">
          <ac:chgData name="Ubaldo Tosi" userId="3d30b2d926d8cf61" providerId="LiveId" clId="{D4264E17-0E2C-4102-8C50-8D22099B4B74}" dt="2024-12-13T15:10:11.513" v="511" actId="1076"/>
          <ac:cxnSpMkLst>
            <pc:docMk/>
            <pc:sldMk cId="333920096" sldId="258"/>
            <ac:cxnSpMk id="11" creationId="{2ADFE034-4FEC-6D5B-14EF-B75620D01BB5}"/>
          </ac:cxnSpMkLst>
        </pc:cxnChg>
        <pc:cxnChg chg="add mod">
          <ac:chgData name="Ubaldo Tosi" userId="3d30b2d926d8cf61" providerId="LiveId" clId="{D4264E17-0E2C-4102-8C50-8D22099B4B74}" dt="2024-12-13T15:10:11.513" v="511" actId="1076"/>
          <ac:cxnSpMkLst>
            <pc:docMk/>
            <pc:sldMk cId="333920096" sldId="258"/>
            <ac:cxnSpMk id="15" creationId="{2AD0ADAE-4F3B-5B69-2F34-2849895B9C2D}"/>
          </ac:cxnSpMkLst>
        </pc:cxnChg>
        <pc:cxnChg chg="add del mod">
          <ac:chgData name="Ubaldo Tosi" userId="3d30b2d926d8cf61" providerId="LiveId" clId="{D4264E17-0E2C-4102-8C50-8D22099B4B74}" dt="2024-12-13T15:02:29.537" v="411" actId="478"/>
          <ac:cxnSpMkLst>
            <pc:docMk/>
            <pc:sldMk cId="333920096" sldId="258"/>
            <ac:cxnSpMk id="23" creationId="{44BAFB35-B27E-79EC-4C36-B017734E291E}"/>
          </ac:cxnSpMkLst>
        </pc:cxnChg>
        <pc:cxnChg chg="add mod">
          <ac:chgData name="Ubaldo Tosi" userId="3d30b2d926d8cf61" providerId="LiveId" clId="{D4264E17-0E2C-4102-8C50-8D22099B4B74}" dt="2024-12-13T15:03:56.840" v="420" actId="1076"/>
          <ac:cxnSpMkLst>
            <pc:docMk/>
            <pc:sldMk cId="333920096" sldId="258"/>
            <ac:cxnSpMk id="26" creationId="{0DDA1337-721B-94CA-2928-0012FFB9B599}"/>
          </ac:cxnSpMkLst>
        </pc:cxnChg>
        <pc:cxnChg chg="add mod">
          <ac:chgData name="Ubaldo Tosi" userId="3d30b2d926d8cf61" providerId="LiveId" clId="{D4264E17-0E2C-4102-8C50-8D22099B4B74}" dt="2024-12-13T15:03:56.840" v="420" actId="1076"/>
          <ac:cxnSpMkLst>
            <pc:docMk/>
            <pc:sldMk cId="333920096" sldId="258"/>
            <ac:cxnSpMk id="32" creationId="{03F27278-67E2-B063-5377-A7F974611041}"/>
          </ac:cxnSpMkLst>
        </pc:cxnChg>
        <pc:cxnChg chg="add mod">
          <ac:chgData name="Ubaldo Tosi" userId="3d30b2d926d8cf61" providerId="LiveId" clId="{D4264E17-0E2C-4102-8C50-8D22099B4B74}" dt="2024-12-13T15:03:56.840" v="420" actId="1076"/>
          <ac:cxnSpMkLst>
            <pc:docMk/>
            <pc:sldMk cId="333920096" sldId="258"/>
            <ac:cxnSpMk id="36" creationId="{2C4AE6C1-2079-90EB-4C80-B794B49D73B0}"/>
          </ac:cxnSpMkLst>
        </pc:cxnChg>
        <pc:cxnChg chg="add mod">
          <ac:chgData name="Ubaldo Tosi" userId="3d30b2d926d8cf61" providerId="LiveId" clId="{D4264E17-0E2C-4102-8C50-8D22099B4B74}" dt="2024-12-13T15:13:34.203" v="722" actId="1076"/>
          <ac:cxnSpMkLst>
            <pc:docMk/>
            <pc:sldMk cId="333920096" sldId="258"/>
            <ac:cxnSpMk id="39" creationId="{7EEBCE28-474C-9EB8-265D-0A2E85FBEF67}"/>
          </ac:cxnSpMkLst>
        </pc:cxnChg>
        <pc:cxnChg chg="add mod">
          <ac:chgData name="Ubaldo Tosi" userId="3d30b2d926d8cf61" providerId="LiveId" clId="{D4264E17-0E2C-4102-8C50-8D22099B4B74}" dt="2024-12-13T15:13:34.203" v="722" actId="1076"/>
          <ac:cxnSpMkLst>
            <pc:docMk/>
            <pc:sldMk cId="333920096" sldId="258"/>
            <ac:cxnSpMk id="41" creationId="{32EC0599-C00E-0CA3-E711-4EFF563D3F25}"/>
          </ac:cxnSpMkLst>
        </pc:cxnChg>
      </pc:sldChg>
      <pc:sldChg chg="addSp modSp new mod setBg">
        <pc:chgData name="Ubaldo Tosi" userId="3d30b2d926d8cf61" providerId="LiveId" clId="{D4264E17-0E2C-4102-8C50-8D22099B4B74}" dt="2024-12-13T14:35:01.092" v="344" actId="20577"/>
        <pc:sldMkLst>
          <pc:docMk/>
          <pc:sldMk cId="1656929327" sldId="259"/>
        </pc:sldMkLst>
        <pc:spChg chg="mod">
          <ac:chgData name="Ubaldo Tosi" userId="3d30b2d926d8cf61" providerId="LiveId" clId="{D4264E17-0E2C-4102-8C50-8D22099B4B74}" dt="2024-12-13T14:32:46.207" v="226" actId="26606"/>
          <ac:spMkLst>
            <pc:docMk/>
            <pc:sldMk cId="1656929327" sldId="259"/>
            <ac:spMk id="2" creationId="{21951047-2B9E-A679-273B-E3F2D230F366}"/>
          </ac:spMkLst>
        </pc:spChg>
        <pc:spChg chg="mod">
          <ac:chgData name="Ubaldo Tosi" userId="3d30b2d926d8cf61" providerId="LiveId" clId="{D4264E17-0E2C-4102-8C50-8D22099B4B74}" dt="2024-12-13T14:35:01.092" v="344" actId="20577"/>
          <ac:spMkLst>
            <pc:docMk/>
            <pc:sldMk cId="1656929327" sldId="259"/>
            <ac:spMk id="3" creationId="{42B743F5-CE38-B367-5D62-0003586630AC}"/>
          </ac:spMkLst>
        </pc:spChg>
        <pc:spChg chg="add">
          <ac:chgData name="Ubaldo Tosi" userId="3d30b2d926d8cf61" providerId="LiveId" clId="{D4264E17-0E2C-4102-8C50-8D22099B4B74}" dt="2024-12-13T14:32:46.207" v="226" actId="26606"/>
          <ac:spMkLst>
            <pc:docMk/>
            <pc:sldMk cId="1656929327" sldId="259"/>
            <ac:spMk id="8" creationId="{70DFC902-7D23-471A-B557-B6B6917D7A0D}"/>
          </ac:spMkLst>
        </pc:spChg>
        <pc:spChg chg="add">
          <ac:chgData name="Ubaldo Tosi" userId="3d30b2d926d8cf61" providerId="LiveId" clId="{D4264E17-0E2C-4102-8C50-8D22099B4B74}" dt="2024-12-13T14:32:46.207" v="226" actId="26606"/>
          <ac:spMkLst>
            <pc:docMk/>
            <pc:sldMk cId="1656929327" sldId="259"/>
            <ac:spMk id="10" creationId="{A55D5633-D557-4DCA-982C-FF36EB7A1C00}"/>
          </ac:spMkLst>
        </pc:spChg>
        <pc:spChg chg="add">
          <ac:chgData name="Ubaldo Tosi" userId="3d30b2d926d8cf61" providerId="LiveId" clId="{D4264E17-0E2C-4102-8C50-8D22099B4B74}" dt="2024-12-13T14:32:46.207" v="226" actId="26606"/>
          <ac:spMkLst>
            <pc:docMk/>
            <pc:sldMk cId="1656929327" sldId="259"/>
            <ac:spMk id="12" creationId="{450D3AD2-FA80-415F-A9CE-54D884561CD7}"/>
          </ac:spMkLst>
        </pc:spChg>
      </pc:sldChg>
      <pc:sldChg chg="addSp delSp modSp new mod setBg setClrOvrMap">
        <pc:chgData name="Ubaldo Tosi" userId="3d30b2d926d8cf61" providerId="LiveId" clId="{D4264E17-0E2C-4102-8C50-8D22099B4B74}" dt="2024-12-13T14:34:14.654" v="254" actId="26606"/>
        <pc:sldMkLst>
          <pc:docMk/>
          <pc:sldMk cId="2225493736" sldId="260"/>
        </pc:sldMkLst>
        <pc:spChg chg="mod">
          <ac:chgData name="Ubaldo Tosi" userId="3d30b2d926d8cf61" providerId="LiveId" clId="{D4264E17-0E2C-4102-8C50-8D22099B4B74}" dt="2024-12-13T14:34:14.654" v="254" actId="26606"/>
          <ac:spMkLst>
            <pc:docMk/>
            <pc:sldMk cId="2225493736" sldId="260"/>
            <ac:spMk id="2" creationId="{E29B73FE-D95A-C4D6-B051-52B08C814810}"/>
          </ac:spMkLst>
        </pc:spChg>
        <pc:spChg chg="add del mod">
          <ac:chgData name="Ubaldo Tosi" userId="3d30b2d926d8cf61" providerId="LiveId" clId="{D4264E17-0E2C-4102-8C50-8D22099B4B74}" dt="2024-12-13T14:34:03.946" v="252" actId="26606"/>
          <ac:spMkLst>
            <pc:docMk/>
            <pc:sldMk cId="2225493736" sldId="260"/>
            <ac:spMk id="3" creationId="{AACABC1B-B8AC-A040-4C65-008EF0ABCCBC}"/>
          </ac:spMkLst>
        </pc:spChg>
        <pc:spChg chg="add del">
          <ac:chgData name="Ubaldo Tosi" userId="3d30b2d926d8cf61" providerId="LiveId" clId="{D4264E17-0E2C-4102-8C50-8D22099B4B74}" dt="2024-12-13T14:33:50.441" v="247" actId="26606"/>
          <ac:spMkLst>
            <pc:docMk/>
            <pc:sldMk cId="2225493736" sldId="260"/>
            <ac:spMk id="8" creationId="{5FEF463D-EE6B-46FF-B7C7-74B09A96C8AB}"/>
          </ac:spMkLst>
        </pc:spChg>
        <pc:spChg chg="add del">
          <ac:chgData name="Ubaldo Tosi" userId="3d30b2d926d8cf61" providerId="LiveId" clId="{D4264E17-0E2C-4102-8C50-8D22099B4B74}" dt="2024-12-13T14:33:50.441" v="247" actId="26606"/>
          <ac:spMkLst>
            <pc:docMk/>
            <pc:sldMk cId="2225493736" sldId="260"/>
            <ac:spMk id="14" creationId="{30B5ED20-499B-41E7-95BE-8BBD3131456F}"/>
          </ac:spMkLst>
        </pc:spChg>
        <pc:spChg chg="add del">
          <ac:chgData name="Ubaldo Tosi" userId="3d30b2d926d8cf61" providerId="LiveId" clId="{D4264E17-0E2C-4102-8C50-8D22099B4B74}" dt="2024-12-13T14:33:50.441" v="247" actId="26606"/>
          <ac:spMkLst>
            <pc:docMk/>
            <pc:sldMk cId="2225493736" sldId="260"/>
            <ac:spMk id="16" creationId="{35A51D22-76EA-4C70-B5C9-ED3946924CB7}"/>
          </ac:spMkLst>
        </pc:spChg>
        <pc:spChg chg="add del">
          <ac:chgData name="Ubaldo Tosi" userId="3d30b2d926d8cf61" providerId="LiveId" clId="{D4264E17-0E2C-4102-8C50-8D22099B4B74}" dt="2024-12-13T14:33:53.335" v="249" actId="26606"/>
          <ac:spMkLst>
            <pc:docMk/>
            <pc:sldMk cId="2225493736" sldId="260"/>
            <ac:spMk id="18" creationId="{787F4F1C-8D3D-4EC1-B72D-A0470A5A08B8}"/>
          </ac:spMkLst>
        </pc:spChg>
        <pc:spChg chg="add del">
          <ac:chgData name="Ubaldo Tosi" userId="3d30b2d926d8cf61" providerId="LiveId" clId="{D4264E17-0E2C-4102-8C50-8D22099B4B74}" dt="2024-12-13T14:34:03.924" v="251" actId="26606"/>
          <ac:spMkLst>
            <pc:docMk/>
            <pc:sldMk cId="2225493736" sldId="260"/>
            <ac:spMk id="25" creationId="{5FEF463D-EE6B-46FF-B7C7-74B09A96C8AB}"/>
          </ac:spMkLst>
        </pc:spChg>
        <pc:spChg chg="add del">
          <ac:chgData name="Ubaldo Tosi" userId="3d30b2d926d8cf61" providerId="LiveId" clId="{D4264E17-0E2C-4102-8C50-8D22099B4B74}" dt="2024-12-13T14:34:03.924" v="251" actId="26606"/>
          <ac:spMkLst>
            <pc:docMk/>
            <pc:sldMk cId="2225493736" sldId="260"/>
            <ac:spMk id="27" creationId="{30B5ED20-499B-41E7-95BE-8BBD3131456F}"/>
          </ac:spMkLst>
        </pc:spChg>
        <pc:spChg chg="add del">
          <ac:chgData name="Ubaldo Tosi" userId="3d30b2d926d8cf61" providerId="LiveId" clId="{D4264E17-0E2C-4102-8C50-8D22099B4B74}" dt="2024-12-13T14:34:03.924" v="251" actId="26606"/>
          <ac:spMkLst>
            <pc:docMk/>
            <pc:sldMk cId="2225493736" sldId="260"/>
            <ac:spMk id="28" creationId="{35A51D22-76EA-4C70-B5C9-ED3946924CB7}"/>
          </ac:spMkLst>
        </pc:spChg>
        <pc:spChg chg="add del">
          <ac:chgData name="Ubaldo Tosi" userId="3d30b2d926d8cf61" providerId="LiveId" clId="{D4264E17-0E2C-4102-8C50-8D22099B4B74}" dt="2024-12-13T14:34:03.924" v="251" actId="26606"/>
          <ac:spMkLst>
            <pc:docMk/>
            <pc:sldMk cId="2225493736" sldId="260"/>
            <ac:spMk id="29" creationId="{AACABC1B-B8AC-A040-4C65-008EF0ABCCBC}"/>
          </ac:spMkLst>
        </pc:spChg>
        <pc:spChg chg="add del">
          <ac:chgData name="Ubaldo Tosi" userId="3d30b2d926d8cf61" providerId="LiveId" clId="{D4264E17-0E2C-4102-8C50-8D22099B4B74}" dt="2024-12-13T14:34:14.654" v="254" actId="26606"/>
          <ac:spMkLst>
            <pc:docMk/>
            <pc:sldMk cId="2225493736" sldId="260"/>
            <ac:spMk id="31" creationId="{085F9950-F10E-4E64-962B-F70345789875}"/>
          </ac:spMkLst>
        </pc:spChg>
        <pc:spChg chg="add del">
          <ac:chgData name="Ubaldo Tosi" userId="3d30b2d926d8cf61" providerId="LiveId" clId="{D4264E17-0E2C-4102-8C50-8D22099B4B74}" dt="2024-12-13T14:34:14.654" v="254" actId="26606"/>
          <ac:spMkLst>
            <pc:docMk/>
            <pc:sldMk cId="2225493736" sldId="260"/>
            <ac:spMk id="32" creationId="{5A0118C5-4F8D-4CF4-BADD-53FEACC6C42A}"/>
          </ac:spMkLst>
        </pc:spChg>
        <pc:spChg chg="add del">
          <ac:chgData name="Ubaldo Tosi" userId="3d30b2d926d8cf61" providerId="LiveId" clId="{D4264E17-0E2C-4102-8C50-8D22099B4B74}" dt="2024-12-13T14:34:14.654" v="254" actId="26606"/>
          <ac:spMkLst>
            <pc:docMk/>
            <pc:sldMk cId="2225493736" sldId="260"/>
            <ac:spMk id="43" creationId="{EC11F68A-CC71-4196-BBF3-20CDCD75D4E6}"/>
          </ac:spMkLst>
        </pc:spChg>
        <pc:spChg chg="add del">
          <ac:chgData name="Ubaldo Tosi" userId="3d30b2d926d8cf61" providerId="LiveId" clId="{D4264E17-0E2C-4102-8C50-8D22099B4B74}" dt="2024-12-13T14:34:08.459" v="253" actId="478"/>
          <ac:spMkLst>
            <pc:docMk/>
            <pc:sldMk cId="2225493736" sldId="260"/>
            <ac:spMk id="44" creationId="{AACABC1B-B8AC-A040-4C65-008EF0ABCCBC}"/>
          </ac:spMkLst>
        </pc:spChg>
        <pc:spChg chg="add">
          <ac:chgData name="Ubaldo Tosi" userId="3d30b2d926d8cf61" providerId="LiveId" clId="{D4264E17-0E2C-4102-8C50-8D22099B4B74}" dt="2024-12-13T14:34:14.654" v="254" actId="26606"/>
          <ac:spMkLst>
            <pc:docMk/>
            <pc:sldMk cId="2225493736" sldId="260"/>
            <ac:spMk id="48" creationId="{3677BAFB-3BD3-41BB-9107-FAE224AE21C4}"/>
          </ac:spMkLst>
        </pc:spChg>
        <pc:spChg chg="add">
          <ac:chgData name="Ubaldo Tosi" userId="3d30b2d926d8cf61" providerId="LiveId" clId="{D4264E17-0E2C-4102-8C50-8D22099B4B74}" dt="2024-12-13T14:34:14.654" v="254" actId="26606"/>
          <ac:spMkLst>
            <pc:docMk/>
            <pc:sldMk cId="2225493736" sldId="260"/>
            <ac:spMk id="50" creationId="{E6823A9B-C188-42D4-847C-3AD928DB145C}"/>
          </ac:spMkLst>
        </pc:spChg>
        <pc:spChg chg="add">
          <ac:chgData name="Ubaldo Tosi" userId="3d30b2d926d8cf61" providerId="LiveId" clId="{D4264E17-0E2C-4102-8C50-8D22099B4B74}" dt="2024-12-13T14:34:14.654" v="254" actId="26606"/>
          <ac:spMkLst>
            <pc:docMk/>
            <pc:sldMk cId="2225493736" sldId="260"/>
            <ac:spMk id="52" creationId="{34B557F3-1A0C-4749-A6DB-EAC082DF390B}"/>
          </ac:spMkLst>
        </pc:spChg>
        <pc:spChg chg="add">
          <ac:chgData name="Ubaldo Tosi" userId="3d30b2d926d8cf61" providerId="LiveId" clId="{D4264E17-0E2C-4102-8C50-8D22099B4B74}" dt="2024-12-13T14:34:14.654" v="254" actId="26606"/>
          <ac:spMkLst>
            <pc:docMk/>
            <pc:sldMk cId="2225493736" sldId="260"/>
            <ac:spMk id="54" creationId="{55D55AA6-3751-494F-868A-DCEDC5CE82BF}"/>
          </ac:spMkLst>
        </pc:spChg>
        <pc:spChg chg="add">
          <ac:chgData name="Ubaldo Tosi" userId="3d30b2d926d8cf61" providerId="LiveId" clId="{D4264E17-0E2C-4102-8C50-8D22099B4B74}" dt="2024-12-13T14:34:14.654" v="254" actId="26606"/>
          <ac:spMkLst>
            <pc:docMk/>
            <pc:sldMk cId="2225493736" sldId="260"/>
            <ac:spMk id="56" creationId="{4D4C00DC-4DC6-4CD2-9E31-F17E6CEBC5A6}"/>
          </ac:spMkLst>
        </pc:spChg>
        <pc:spChg chg="add">
          <ac:chgData name="Ubaldo Tosi" userId="3d30b2d926d8cf61" providerId="LiveId" clId="{D4264E17-0E2C-4102-8C50-8D22099B4B74}" dt="2024-12-13T14:34:14.654" v="254" actId="26606"/>
          <ac:spMkLst>
            <pc:docMk/>
            <pc:sldMk cId="2225493736" sldId="260"/>
            <ac:spMk id="58" creationId="{D82AB1B2-7970-42CF-8BF5-567C69E9FFFB}"/>
          </ac:spMkLst>
        </pc:spChg>
        <pc:spChg chg="add">
          <ac:chgData name="Ubaldo Tosi" userId="3d30b2d926d8cf61" providerId="LiveId" clId="{D4264E17-0E2C-4102-8C50-8D22099B4B74}" dt="2024-12-13T14:34:14.654" v="254" actId="26606"/>
          <ac:spMkLst>
            <pc:docMk/>
            <pc:sldMk cId="2225493736" sldId="260"/>
            <ac:spMk id="64" creationId="{C10FB9CA-E7FA-462C-B537-F1224ED1ACF4}"/>
          </ac:spMkLst>
        </pc:spChg>
        <pc:spChg chg="add">
          <ac:chgData name="Ubaldo Tosi" userId="3d30b2d926d8cf61" providerId="LiveId" clId="{D4264E17-0E2C-4102-8C50-8D22099B4B74}" dt="2024-12-13T14:34:14.654" v="254" actId="26606"/>
          <ac:spMkLst>
            <pc:docMk/>
            <pc:sldMk cId="2225493736" sldId="260"/>
            <ac:spMk id="66" creationId="{D8469AE7-A75B-4F37-850B-EF5974ABED2C}"/>
          </ac:spMkLst>
        </pc:spChg>
        <pc:grpChg chg="add del">
          <ac:chgData name="Ubaldo Tosi" userId="3d30b2d926d8cf61" providerId="LiveId" clId="{D4264E17-0E2C-4102-8C50-8D22099B4B74}" dt="2024-12-13T14:33:50.441" v="247" actId="26606"/>
          <ac:grpSpMkLst>
            <pc:docMk/>
            <pc:sldMk cId="2225493736" sldId="260"/>
            <ac:grpSpMk id="10" creationId="{11A27B3A-460C-4100-99B5-817F25979F6C}"/>
          </ac:grpSpMkLst>
        </pc:grpChg>
        <pc:grpChg chg="add del">
          <ac:chgData name="Ubaldo Tosi" userId="3d30b2d926d8cf61" providerId="LiveId" clId="{D4264E17-0E2C-4102-8C50-8D22099B4B74}" dt="2024-12-13T14:33:53.335" v="249" actId="26606"/>
          <ac:grpSpMkLst>
            <pc:docMk/>
            <pc:sldMk cId="2225493736" sldId="260"/>
            <ac:grpSpMk id="19" creationId="{D1E3DD61-64DB-46AD-B249-E273CD86B051}"/>
          </ac:grpSpMkLst>
        </pc:grpChg>
        <pc:grpChg chg="add del">
          <ac:chgData name="Ubaldo Tosi" userId="3d30b2d926d8cf61" providerId="LiveId" clId="{D4264E17-0E2C-4102-8C50-8D22099B4B74}" dt="2024-12-13T14:34:03.924" v="251" actId="26606"/>
          <ac:grpSpMkLst>
            <pc:docMk/>
            <pc:sldMk cId="2225493736" sldId="260"/>
            <ac:grpSpMk id="26" creationId="{11A27B3A-460C-4100-99B5-817F25979F6C}"/>
          </ac:grpSpMkLst>
        </pc:grpChg>
        <pc:grpChg chg="add del">
          <ac:chgData name="Ubaldo Tosi" userId="3d30b2d926d8cf61" providerId="LiveId" clId="{D4264E17-0E2C-4102-8C50-8D22099B4B74}" dt="2024-12-13T14:34:14.654" v="254" actId="26606"/>
          <ac:grpSpMkLst>
            <pc:docMk/>
            <pc:sldMk cId="2225493736" sldId="260"/>
            <ac:grpSpMk id="33" creationId="{1E8369D0-2C3B-4E27-AC6C-A246AC28CDA1}"/>
          </ac:grpSpMkLst>
        </pc:grpChg>
        <pc:grpChg chg="add del">
          <ac:chgData name="Ubaldo Tosi" userId="3d30b2d926d8cf61" providerId="LiveId" clId="{D4264E17-0E2C-4102-8C50-8D22099B4B74}" dt="2024-12-13T14:34:14.654" v="254" actId="26606"/>
          <ac:grpSpMkLst>
            <pc:docMk/>
            <pc:sldMk cId="2225493736" sldId="260"/>
            <ac:grpSpMk id="36" creationId="{C6F74901-2A71-43C3-837C-27CCD6B6D636}"/>
          </ac:grpSpMkLst>
        </pc:grpChg>
        <pc:grpChg chg="add">
          <ac:chgData name="Ubaldo Tosi" userId="3d30b2d926d8cf61" providerId="LiveId" clId="{D4264E17-0E2C-4102-8C50-8D22099B4B74}" dt="2024-12-13T14:34:14.654" v="254" actId="26606"/>
          <ac:grpSpMkLst>
            <pc:docMk/>
            <pc:sldMk cId="2225493736" sldId="260"/>
            <ac:grpSpMk id="60" creationId="{66FB5A75-BDE2-4F12-A95B-C48788A7685C}"/>
          </ac:grpSpMkLst>
        </pc:grpChg>
        <pc:grpChg chg="add">
          <ac:chgData name="Ubaldo Tosi" userId="3d30b2d926d8cf61" providerId="LiveId" clId="{D4264E17-0E2C-4102-8C50-8D22099B4B74}" dt="2024-12-13T14:34:14.654" v="254" actId="26606"/>
          <ac:grpSpMkLst>
            <pc:docMk/>
            <pc:sldMk cId="2225493736" sldId="260"/>
            <ac:grpSpMk id="68" creationId="{63301095-70B2-49AA-8DA9-A35629AD621C}"/>
          </ac:grpSpMkLst>
        </pc:grpChg>
      </pc:sldChg>
      <pc:sldChg chg="addSp delSp modSp add mod">
        <pc:chgData name="Ubaldo Tosi" userId="3d30b2d926d8cf61" providerId="LiveId" clId="{D4264E17-0E2C-4102-8C50-8D22099B4B74}" dt="2024-12-13T15:14:20.345" v="730" actId="478"/>
        <pc:sldMkLst>
          <pc:docMk/>
          <pc:sldMk cId="3299007525" sldId="261"/>
        </pc:sldMkLst>
        <pc:spChg chg="add mod">
          <ac:chgData name="Ubaldo Tosi" userId="3d30b2d926d8cf61" providerId="LiveId" clId="{D4264E17-0E2C-4102-8C50-8D22099B4B74}" dt="2024-12-13T15:14:20.345" v="730" actId="478"/>
          <ac:spMkLst>
            <pc:docMk/>
            <pc:sldMk cId="3299007525" sldId="261"/>
            <ac:spMk id="4" creationId="{B8608172-FFE5-B674-28E4-83CBD9786AA0}"/>
          </ac:spMkLst>
        </pc:spChg>
        <pc:picChg chg="del">
          <ac:chgData name="Ubaldo Tosi" userId="3d30b2d926d8cf61" providerId="LiveId" clId="{D4264E17-0E2C-4102-8C50-8D22099B4B74}" dt="2024-12-13T15:14:20.345" v="730" actId="478"/>
          <ac:picMkLst>
            <pc:docMk/>
            <pc:sldMk cId="3299007525" sldId="261"/>
            <ac:picMk id="5" creationId="{B81B9816-8781-AEBB-CD28-6C3145B27E03}"/>
          </ac:picMkLst>
        </pc:picChg>
      </pc:sldChg>
      <pc:sldChg chg="addSp delSp modSp add mod">
        <pc:chgData name="Ubaldo Tosi" userId="3d30b2d926d8cf61" providerId="LiveId" clId="{D4264E17-0E2C-4102-8C50-8D22099B4B74}" dt="2024-12-13T15:21:24.031" v="741" actId="14826"/>
        <pc:sldMkLst>
          <pc:docMk/>
          <pc:sldMk cId="979494591" sldId="262"/>
        </pc:sldMkLst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6" creationId="{676F9E84-4353-36B1-3528-3744181D9A62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7" creationId="{CF51B5E9-DC3A-17A3-8AFD-2BE0D2AA5178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16" creationId="{82E3A60E-ACFF-A86F-927D-8701A3C862F0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18" creationId="{80C18C9C-785C-685A-CA88-1C168351FA10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19" creationId="{8FEF33BA-571E-5F8D-7E4A-A424820AC4C4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20" creationId="{7234CF01-09B1-B8BF-12A4-A8B0B03406C1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21" creationId="{2789B9E4-282A-A6DE-2A7D-428850ACF552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37" creationId="{3A6C6DCB-74FB-999F-EDAD-3E60A3EB30D9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38" creationId="{3CCFDB51-7BC9-B5B2-FAC3-75A1FAE7F384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40" creationId="{45264019-0342-E2CF-35FF-CAF49384967C}"/>
          </ac:spMkLst>
        </pc:spChg>
        <pc:spChg chg="del">
          <ac:chgData name="Ubaldo Tosi" userId="3d30b2d926d8cf61" providerId="LiveId" clId="{D4264E17-0E2C-4102-8C50-8D22099B4B74}" dt="2024-12-13T15:14:37.798" v="732" actId="478"/>
          <ac:spMkLst>
            <pc:docMk/>
            <pc:sldMk cId="979494591" sldId="262"/>
            <ac:spMk id="44" creationId="{509663CE-FB4D-8221-097E-991128A41E18}"/>
          </ac:spMkLst>
        </pc:spChg>
        <pc:spChg chg="del">
          <ac:chgData name="Ubaldo Tosi" userId="3d30b2d926d8cf61" providerId="LiveId" clId="{D4264E17-0E2C-4102-8C50-8D22099B4B74}" dt="2024-12-13T15:14:40.178" v="733" actId="478"/>
          <ac:spMkLst>
            <pc:docMk/>
            <pc:sldMk cId="979494591" sldId="262"/>
            <ac:spMk id="45" creationId="{CA625B37-78DC-ED0C-7D15-A3EEAE6F3F52}"/>
          </ac:spMkLst>
        </pc:spChg>
        <pc:spChg chg="del">
          <ac:chgData name="Ubaldo Tosi" userId="3d30b2d926d8cf61" providerId="LiveId" clId="{D4264E17-0E2C-4102-8C50-8D22099B4B74}" dt="2024-12-13T15:14:37.798" v="732" actId="478"/>
          <ac:spMkLst>
            <pc:docMk/>
            <pc:sldMk cId="979494591" sldId="262"/>
            <ac:spMk id="46" creationId="{8FD84999-59E4-15D8-3E09-87965AAF9813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47" creationId="{F6E80A74-C1AC-BD33-EE30-A9901786084A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48" creationId="{53619DBE-1499-9396-1CFE-E8B0F6CEEC37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49" creationId="{EAD8B772-784D-2204-D253-1401119AA7B5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50" creationId="{AC672645-FEF8-C230-A737-F7D4C895DFDD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51" creationId="{5BAF72F2-22FD-9C2A-4836-A21EB37480F6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52" creationId="{50092818-8A18-AB58-842D-26D130D748E8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53" creationId="{6071FB06-87E2-07F3-7823-BBF89FB6BD89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54" creationId="{814E0DCC-D10F-9FFF-A509-0993D2CFF618}"/>
          </ac:spMkLst>
        </pc:spChg>
        <pc:spChg chg="del">
          <ac:chgData name="Ubaldo Tosi" userId="3d30b2d926d8cf61" providerId="LiveId" clId="{D4264E17-0E2C-4102-8C50-8D22099B4B74}" dt="2024-12-13T15:14:45.651" v="734" actId="478"/>
          <ac:spMkLst>
            <pc:docMk/>
            <pc:sldMk cId="979494591" sldId="262"/>
            <ac:spMk id="55" creationId="{AF86F7A9-DD75-5DD8-2F1B-421CE5F37845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56" creationId="{C33D5ADB-09A5-CEA2-8CD9-2D3C00505935}"/>
          </ac:spMkLst>
        </pc:spChg>
        <pc:picChg chg="add mod">
          <ac:chgData name="Ubaldo Tosi" userId="3d30b2d926d8cf61" providerId="LiveId" clId="{D4264E17-0E2C-4102-8C50-8D22099B4B74}" dt="2024-12-13T15:21:24.031" v="741" actId="14826"/>
          <ac:picMkLst>
            <pc:docMk/>
            <pc:sldMk cId="979494591" sldId="262"/>
            <ac:picMk id="3" creationId="{E282BA8A-2806-C246-5129-3D9509726C28}"/>
          </ac:picMkLst>
        </pc:picChg>
        <pc:cxnChg chg="del">
          <ac:chgData name="Ubaldo Tosi" userId="3d30b2d926d8cf61" providerId="LiveId" clId="{D4264E17-0E2C-4102-8C50-8D22099B4B74}" dt="2024-12-13T15:14:32.442" v="731" actId="478"/>
          <ac:cxnSpMkLst>
            <pc:docMk/>
            <pc:sldMk cId="979494591" sldId="262"/>
            <ac:cxnSpMk id="11" creationId="{628A39BE-452A-9F14-1368-FA0D3AA29D68}"/>
          </ac:cxnSpMkLst>
        </pc:cxnChg>
        <pc:cxnChg chg="del mod">
          <ac:chgData name="Ubaldo Tosi" userId="3d30b2d926d8cf61" providerId="LiveId" clId="{D4264E17-0E2C-4102-8C50-8D22099B4B74}" dt="2024-12-13T15:14:32.442" v="731" actId="478"/>
          <ac:cxnSpMkLst>
            <pc:docMk/>
            <pc:sldMk cId="979494591" sldId="262"/>
            <ac:cxnSpMk id="15" creationId="{388FF632-368A-B02C-69CF-DAE344C5E166}"/>
          </ac:cxnSpMkLst>
        </pc:cxnChg>
        <pc:cxnChg chg="del mod">
          <ac:chgData name="Ubaldo Tosi" userId="3d30b2d926d8cf61" providerId="LiveId" clId="{D4264E17-0E2C-4102-8C50-8D22099B4B74}" dt="2024-12-13T15:14:32.442" v="731" actId="478"/>
          <ac:cxnSpMkLst>
            <pc:docMk/>
            <pc:sldMk cId="979494591" sldId="262"/>
            <ac:cxnSpMk id="26" creationId="{ECFECE19-B523-B63A-FF07-BF0BADBEED80}"/>
          </ac:cxnSpMkLst>
        </pc:cxnChg>
        <pc:cxnChg chg="del mod">
          <ac:chgData name="Ubaldo Tosi" userId="3d30b2d926d8cf61" providerId="LiveId" clId="{D4264E17-0E2C-4102-8C50-8D22099B4B74}" dt="2024-12-13T15:14:32.442" v="731" actId="478"/>
          <ac:cxnSpMkLst>
            <pc:docMk/>
            <pc:sldMk cId="979494591" sldId="262"/>
            <ac:cxnSpMk id="32" creationId="{CFFBAAF7-B025-11A6-E4CA-97B170FBD2E2}"/>
          </ac:cxnSpMkLst>
        </pc:cxnChg>
        <pc:cxnChg chg="del mod">
          <ac:chgData name="Ubaldo Tosi" userId="3d30b2d926d8cf61" providerId="LiveId" clId="{D4264E17-0E2C-4102-8C50-8D22099B4B74}" dt="2024-12-13T15:14:32.442" v="731" actId="478"/>
          <ac:cxnSpMkLst>
            <pc:docMk/>
            <pc:sldMk cId="979494591" sldId="262"/>
            <ac:cxnSpMk id="36" creationId="{D21DD6B1-7DFB-251C-3263-074D261F80E0}"/>
          </ac:cxnSpMkLst>
        </pc:cxnChg>
        <pc:cxnChg chg="del mod">
          <ac:chgData name="Ubaldo Tosi" userId="3d30b2d926d8cf61" providerId="LiveId" clId="{D4264E17-0E2C-4102-8C50-8D22099B4B74}" dt="2024-12-13T15:14:32.442" v="731" actId="478"/>
          <ac:cxnSpMkLst>
            <pc:docMk/>
            <pc:sldMk cId="979494591" sldId="262"/>
            <ac:cxnSpMk id="39" creationId="{395D2603-8DDB-4EE8-B726-51CAFF3C55D1}"/>
          </ac:cxnSpMkLst>
        </pc:cxnChg>
        <pc:cxnChg chg="del mod">
          <ac:chgData name="Ubaldo Tosi" userId="3d30b2d926d8cf61" providerId="LiveId" clId="{D4264E17-0E2C-4102-8C50-8D22099B4B74}" dt="2024-12-13T15:14:32.442" v="731" actId="478"/>
          <ac:cxnSpMkLst>
            <pc:docMk/>
            <pc:sldMk cId="979494591" sldId="262"/>
            <ac:cxnSpMk id="41" creationId="{1E3DE05F-2D87-F16D-6998-BD36EACDD7D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885B-F52B-6BB6-E7C6-2F0268E87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F662D-C8EB-29DE-801E-45E620BA3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7C2BE-BD53-A13F-62FC-D81736DE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DE64-5E0B-4A39-BE11-77F26CE36207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40D30-E7DD-BC06-86DB-B459A233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60921-EBAC-BACF-7663-3B354B16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8B-4AA9-4D83-ADB1-1F6A078C92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563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E67B-9366-52C4-4258-BD97E777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B509F-AC61-1EC6-3A5B-EB7350389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E4B2-2739-8D0A-EB1D-870BFA30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DE64-5E0B-4A39-BE11-77F26CE36207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F4931-DCE3-F97F-2D72-F60CC12B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5F398-A0C5-2B74-510C-1407959B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8B-4AA9-4D83-ADB1-1F6A078C92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7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DDA4A-0181-5446-31C1-169BA9E5E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17959-75DA-B382-487F-900EE2E95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78A9E-055B-F57B-8D6C-1F49FEFF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DE64-5E0B-4A39-BE11-77F26CE36207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2076E-018B-E6F5-7A99-5B050F9F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B5424-60E0-4097-AA6F-2CA2F64F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8B-4AA9-4D83-ADB1-1F6A078C92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226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FA39-C71C-ABBD-19D6-86EB35D5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C4D0-A889-E632-1680-161F6CA69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3EABC-2A99-3E95-DA57-C2D87DC7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DE64-5E0B-4A39-BE11-77F26CE36207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B070-BC88-063E-AFE3-17F478FF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507C1-BB5C-08A5-E0A8-07984CB2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8B-4AA9-4D83-ADB1-1F6A078C92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502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1EF-D632-4526-7248-DF9C7CC0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05454-0CE1-DE51-1598-74A066647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94E1E-AD65-1231-A400-9B8A821F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DE64-5E0B-4A39-BE11-77F26CE36207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8A0AC-CEC5-7FE0-9E14-81D865A2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61C46-58EA-A508-F0FE-584F5A99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8B-4AA9-4D83-ADB1-1F6A078C92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47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08C2-C646-A6BC-95ED-9DDA43FD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ECBC5-83E8-8521-16CF-F0A617FAC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FC848-D662-FD7F-4B89-A50ADAA7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3EA94-F2D4-E97F-31FE-8A1C67DF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DE64-5E0B-4A39-BE11-77F26CE36207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8272E-56A8-0E20-D2E3-506D3AB7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F4138-33D2-48C5-BD4E-AC6422DF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8B-4AA9-4D83-ADB1-1F6A078C92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543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167A-5DAC-AB89-BBCF-1D5BFE1C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A680E-99F5-A92C-9382-EC360058E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5DF8A-3766-56C3-E5DB-A867FE29B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DD97D-E16C-6CA1-B832-9A117BFA2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FA174-F579-A212-9B4F-0353CDB32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8CBC44-66D7-5FEF-38E4-9F4D879B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DE64-5E0B-4A39-BE11-77F26CE36207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7973F-D342-8D55-47A8-677090CF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EAD19-24DC-9CCD-6135-7FC95238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8B-4AA9-4D83-ADB1-1F6A078C92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85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A0FE-E688-BCB1-5B49-58C45CA1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BC4389-86E0-877B-AB7E-7FEA9A43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DE64-5E0B-4A39-BE11-77F26CE36207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6B7D0-AC90-6F8A-45A7-5DC89E16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504B9-1C5A-855F-7940-0B17CD05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8B-4AA9-4D83-ADB1-1F6A078C92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43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43C33-F758-B52E-B152-3B96FA0D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DE64-5E0B-4A39-BE11-77F26CE36207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C4DF6-D3F6-C05A-85E5-47304494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38853-ABEE-890B-0D08-BA993057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8B-4AA9-4D83-ADB1-1F6A078C92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99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87BC-D7AC-FB96-9E43-BFAF21D2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1C699-43CC-D539-CA42-264A569C7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15B0D-81F4-F1DE-ED3A-27433ED62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C5570-A75F-1D0E-8A49-7AEF64E5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DE64-5E0B-4A39-BE11-77F26CE36207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E6892-1607-97EE-54B9-DE66B562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45EA2-9DC7-C328-0E7E-2D8C8964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8B-4AA9-4D83-ADB1-1F6A078C92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03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8482-270D-4537-FAA5-3FE24684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5D9B7-30EC-675F-094C-4AE168DE4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1B7A2-5E7B-9F21-2E46-7773D4434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79CEA-C06F-2AE1-21A1-648EAFAA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DE64-5E0B-4A39-BE11-77F26CE36207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46DFB-714C-A288-54B1-BD61D1C5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68AE0-4390-6F19-1025-6BA2A5F0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8B-4AA9-4D83-ADB1-1F6A078C92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954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F09FA-3A49-D8F0-280B-13360889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73BE2-869E-EC12-66F9-D9E444C83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9C66D-39FC-123E-F7EA-2E72F5E57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C3DE64-5E0B-4A39-BE11-77F26CE36207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EAC68-3566-9806-96C1-C9D2B781A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33B75-4C52-DE38-4612-E242FF797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82368B-4AA9-4D83-ADB1-1F6A078C92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588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06C5DF-CD9B-50E0-696E-C527FEDA8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GB" sz="7200">
                <a:solidFill>
                  <a:schemeClr val="bg1"/>
                </a:solidFill>
              </a:rPr>
              <a:t>Robotic sorter</a:t>
            </a:r>
            <a:endParaRPr lang="it-IT" sz="72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5B225-9BE0-4114-CD16-A77A76C8E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Passarella Filippo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Tosi Ubaldo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08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91DB27-B65B-F5CF-8FF6-4198DD57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Hardware utilizzato</a:t>
            </a:r>
            <a:endParaRPr lang="en-GB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DE5A922-3CD1-6506-C743-0E8E0AF966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448190"/>
              </p:ext>
            </p:extLst>
          </p:nvPr>
        </p:nvGraphicFramePr>
        <p:xfrm>
          <a:off x="838199" y="1825625"/>
          <a:ext cx="10095331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59241">
                  <a:extLst>
                    <a:ext uri="{9D8B030D-6E8A-4147-A177-3AD203B41FA5}">
                      <a16:colId xmlns:a16="http://schemas.microsoft.com/office/drawing/2014/main" val="1501115211"/>
                    </a:ext>
                  </a:extLst>
                </a:gridCol>
                <a:gridCol w="6236090">
                  <a:extLst>
                    <a:ext uri="{9D8B030D-6E8A-4147-A177-3AD203B41FA5}">
                      <a16:colId xmlns:a16="http://schemas.microsoft.com/office/drawing/2014/main" val="259246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Elemento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Descrizione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19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Thinkerkit</a:t>
                      </a:r>
                      <a:r>
                        <a:rPr lang="it-IT" dirty="0"/>
                        <a:t> braccio robot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Braccio robot 5 assi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63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Taos</a:t>
                      </a:r>
                      <a:r>
                        <a:rPr lang="it-IT" dirty="0"/>
                        <a:t> TCS34725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Sensore di colore I2C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51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NXP S32k142 </a:t>
                      </a:r>
                      <a:r>
                        <a:rPr lang="it-IT" dirty="0" err="1"/>
                        <a:t>evb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89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Cubetti colorati</a:t>
                      </a:r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070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60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079D2-23F3-C9F5-99D9-55BE7E6F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Identificazione del colore</a:t>
            </a:r>
            <a:endParaRPr lang="it-IT" sz="400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85FAFE-E01D-9B18-2F12-CB0E7763B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5700" y="2575205"/>
            <a:ext cx="9880600" cy="3244291"/>
          </a:xfrm>
        </p:spPr>
      </p:pic>
    </p:spTree>
    <p:extLst>
      <p:ext uri="{BB962C8B-B14F-4D97-AF65-F5344CB8AC3E}">
        <p14:creationId xmlns:p14="http://schemas.microsoft.com/office/powerpoint/2010/main" val="28101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F6EE34-5154-72D2-30ED-1B8ADE74A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0AB5CBE-2F82-8FDB-2CB5-0AFB3932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3E0B5-FA62-0A5E-D0B6-2EBD62E3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Identificazione del colore</a:t>
            </a:r>
            <a:endParaRPr lang="it-IT" sz="400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6E5F27-5BFD-AC47-668B-E551CC601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9F5C26-A8B5-5A71-BFDB-F35BE2886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08172-FFE5-B674-28E4-83CBD9786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5" y="2273213"/>
            <a:ext cx="10515600" cy="4351338"/>
          </a:xfrm>
        </p:spPr>
        <p:txBody>
          <a:bodyPr/>
          <a:lstStyle/>
          <a:p>
            <a:r>
              <a:rPr lang="it-IT" dirty="0"/>
              <a:t>Tempo di integrazione: 154ms</a:t>
            </a:r>
          </a:p>
          <a:p>
            <a:r>
              <a:rPr lang="it-IT" dirty="0"/>
              <a:t>Guadagno: x60</a:t>
            </a:r>
          </a:p>
          <a:p>
            <a:r>
              <a:rPr lang="it-IT" dirty="0" err="1"/>
              <a:t>Voter</a:t>
            </a:r>
            <a:r>
              <a:rPr lang="it-IT" dirty="0"/>
              <a:t> 3 campionamenti</a:t>
            </a:r>
          </a:p>
        </p:txBody>
      </p:sp>
      <p:pic>
        <p:nvPicPr>
          <p:cNvPr id="5" name="Immagine 4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F0824B21-3BE3-10E7-8E58-B43AE8893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2" t="45805" r="9848" b="12742"/>
          <a:stretch/>
        </p:blipFill>
        <p:spPr>
          <a:xfrm>
            <a:off x="1719736" y="3932482"/>
            <a:ext cx="8752527" cy="261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0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9D853-06BB-2DF8-DC0B-A8D2A8B9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Controllo del braccio</a:t>
            </a:r>
            <a:endParaRPr lang="it-IT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FF3040-23C0-F23B-E79A-A2A8C8F0A606}"/>
              </a:ext>
            </a:extLst>
          </p:cNvPr>
          <p:cNvSpPr/>
          <p:nvPr/>
        </p:nvSpPr>
        <p:spPr>
          <a:xfrm>
            <a:off x="2350734" y="3967395"/>
            <a:ext cx="137160" cy="13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845157-D567-D435-82D9-5933572C7F47}"/>
              </a:ext>
            </a:extLst>
          </p:cNvPr>
          <p:cNvSpPr/>
          <p:nvPr/>
        </p:nvSpPr>
        <p:spPr>
          <a:xfrm>
            <a:off x="3173694" y="2915838"/>
            <a:ext cx="118872" cy="10972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DFE034-4FEC-6D5B-14EF-B75620D01BB5}"/>
              </a:ext>
            </a:extLst>
          </p:cNvPr>
          <p:cNvCxnSpPr>
            <a:cxnSpLocks/>
          </p:cNvCxnSpPr>
          <p:nvPr/>
        </p:nvCxnSpPr>
        <p:spPr>
          <a:xfrm flipV="1">
            <a:off x="2419314" y="2854581"/>
            <a:ext cx="0" cy="1135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D0ADAE-4F3B-5B69-2F34-2849895B9C2D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2467807" y="3009497"/>
            <a:ext cx="723295" cy="9779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40257267-2243-132C-FEE9-CE2FAE2DFD0C}"/>
              </a:ext>
            </a:extLst>
          </p:cNvPr>
          <p:cNvSpPr/>
          <p:nvPr/>
        </p:nvSpPr>
        <p:spPr>
          <a:xfrm>
            <a:off x="2190721" y="3538559"/>
            <a:ext cx="457185" cy="458629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F90A55-DDE7-1D6E-47A7-053F0ACBF9D6}"/>
              </a:ext>
            </a:extLst>
          </p:cNvPr>
          <p:cNvSpPr/>
          <p:nvPr/>
        </p:nvSpPr>
        <p:spPr>
          <a:xfrm>
            <a:off x="6361176" y="3501806"/>
            <a:ext cx="118872" cy="10972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B00FF8-15BB-2554-267E-279E3C2BA708}"/>
              </a:ext>
            </a:extLst>
          </p:cNvPr>
          <p:cNvSpPr/>
          <p:nvPr/>
        </p:nvSpPr>
        <p:spPr>
          <a:xfrm>
            <a:off x="6361176" y="2999862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FB87BB-B591-0481-D69A-8392F33D742E}"/>
              </a:ext>
            </a:extLst>
          </p:cNvPr>
          <p:cNvSpPr/>
          <p:nvPr/>
        </p:nvSpPr>
        <p:spPr>
          <a:xfrm>
            <a:off x="5428489" y="2919155"/>
            <a:ext cx="118872" cy="1097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37E7F3-09D0-8A9D-1FC8-356CBC791E5B}"/>
              </a:ext>
            </a:extLst>
          </p:cNvPr>
          <p:cNvSpPr/>
          <p:nvPr/>
        </p:nvSpPr>
        <p:spPr>
          <a:xfrm>
            <a:off x="4998720" y="3611534"/>
            <a:ext cx="118872" cy="1097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DA1337-721B-94CA-2928-0012FFB9B599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5074040" y="3012814"/>
            <a:ext cx="371857" cy="6147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F27278-67E2-B063-5377-A7F974611041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5547361" y="2974019"/>
            <a:ext cx="813815" cy="807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4AE6C1-2079-90EB-4C80-B794B49D73B0}"/>
              </a:ext>
            </a:extLst>
          </p:cNvPr>
          <p:cNvCxnSpPr>
            <a:stCxn id="19" idx="4"/>
            <a:endCxn id="18" idx="0"/>
          </p:cNvCxnSpPr>
          <p:nvPr/>
        </p:nvCxnSpPr>
        <p:spPr>
          <a:xfrm>
            <a:off x="6420612" y="3109590"/>
            <a:ext cx="0" cy="3922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EFB854D-891B-5AE1-85A0-8BC3B1A66A12}"/>
              </a:ext>
            </a:extLst>
          </p:cNvPr>
          <p:cNvSpPr/>
          <p:nvPr/>
        </p:nvSpPr>
        <p:spPr>
          <a:xfrm>
            <a:off x="9455655" y="2915838"/>
            <a:ext cx="118872" cy="1097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4401A3-7A59-1880-8E2C-FC0E305ED0F1}"/>
              </a:ext>
            </a:extLst>
          </p:cNvPr>
          <p:cNvSpPr/>
          <p:nvPr/>
        </p:nvSpPr>
        <p:spPr>
          <a:xfrm>
            <a:off x="9025886" y="3608217"/>
            <a:ext cx="118872" cy="1097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EBCE28-474C-9EB8-265D-0A2E85FBEF67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9101206" y="3009497"/>
            <a:ext cx="371857" cy="6147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E7281B3-5FF2-6987-AC11-A0DDEC69DA45}"/>
              </a:ext>
            </a:extLst>
          </p:cNvPr>
          <p:cNvSpPr/>
          <p:nvPr/>
        </p:nvSpPr>
        <p:spPr>
          <a:xfrm>
            <a:off x="10454149" y="3053628"/>
            <a:ext cx="118872" cy="10972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EC0599-C00E-0CA3-E711-4EFF563D3F25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9574527" y="2967248"/>
            <a:ext cx="897030" cy="1024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5A68F74-ABA3-4059-994B-0D666D716A20}"/>
              </a:ext>
            </a:extLst>
          </p:cNvPr>
          <p:cNvSpPr txBox="1"/>
          <p:nvPr/>
        </p:nvSpPr>
        <p:spPr>
          <a:xfrm>
            <a:off x="1156851" y="4694218"/>
            <a:ext cx="2671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/>
              <a:t>Allineamento</a:t>
            </a:r>
            <a:r>
              <a:rPr lang="en-GB" sz="1600" dirty="0"/>
              <a:t> braccio-target</a:t>
            </a:r>
            <a:endParaRPr lang="it-IT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B5015-6081-AEF2-2AE3-18CF901A01F7}"/>
              </a:ext>
            </a:extLst>
          </p:cNvPr>
          <p:cNvSpPr txBox="1"/>
          <p:nvPr/>
        </p:nvSpPr>
        <p:spPr>
          <a:xfrm>
            <a:off x="4550664" y="4719653"/>
            <a:ext cx="2807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/>
              <a:t>Posizione</a:t>
            </a:r>
            <a:r>
              <a:rPr lang="en-GB" sz="1600" dirty="0"/>
              <a:t> di M4 da </a:t>
            </a:r>
            <a:r>
              <a:rPr lang="en-GB" sz="1600" dirty="0" err="1"/>
              <a:t>posizione</a:t>
            </a:r>
            <a:r>
              <a:rPr lang="en-GB" sz="1600" dirty="0"/>
              <a:t> del target e </a:t>
            </a:r>
            <a:r>
              <a:rPr lang="en-GB" sz="1600" dirty="0" err="1"/>
              <a:t>orientazione</a:t>
            </a:r>
            <a:r>
              <a:rPr lang="en-GB" sz="1600" dirty="0"/>
              <a:t> desiderata</a:t>
            </a:r>
            <a:endParaRPr lang="it-IT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7101F8-B25F-A24C-6D1F-DB47E473EC97}"/>
              </a:ext>
            </a:extLst>
          </p:cNvPr>
          <p:cNvSpPr txBox="1"/>
          <p:nvPr/>
        </p:nvSpPr>
        <p:spPr>
          <a:xfrm>
            <a:off x="8311898" y="4691407"/>
            <a:ext cx="2932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M2 e M3 </a:t>
            </a:r>
            <a:r>
              <a:rPr lang="en-GB" sz="1600" dirty="0" err="1"/>
              <a:t>formano</a:t>
            </a:r>
            <a:r>
              <a:rPr lang="en-GB" sz="1600" dirty="0"/>
              <a:t> uno SCARA e M4 è il </a:t>
            </a:r>
            <a:r>
              <a:rPr lang="en-GB" sz="1600" dirty="0" err="1"/>
              <a:t>suo</a:t>
            </a:r>
            <a:r>
              <a:rPr lang="en-GB" sz="1600" dirty="0"/>
              <a:t> end-effector</a:t>
            </a:r>
            <a:endParaRPr lang="it-IT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294965-34AA-61C7-962D-C51445C2AC64}"/>
              </a:ext>
            </a:extLst>
          </p:cNvPr>
          <p:cNvSpPr txBox="1"/>
          <p:nvPr/>
        </p:nvSpPr>
        <p:spPr>
          <a:xfrm>
            <a:off x="2156419" y="4104558"/>
            <a:ext cx="525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M1</a:t>
            </a:r>
            <a:endParaRPr lang="it-IT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AA3706-5715-34CC-DAAD-D7FC7B735EE2}"/>
              </a:ext>
            </a:extLst>
          </p:cNvPr>
          <p:cNvSpPr txBox="1"/>
          <p:nvPr/>
        </p:nvSpPr>
        <p:spPr>
          <a:xfrm>
            <a:off x="3196572" y="2721104"/>
            <a:ext cx="6419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Target</a:t>
            </a:r>
            <a:endParaRPr lang="it-IT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1A5374-80F3-E69C-6405-91D827A68C09}"/>
              </a:ext>
            </a:extLst>
          </p:cNvPr>
          <p:cNvSpPr txBox="1"/>
          <p:nvPr/>
        </p:nvSpPr>
        <p:spPr>
          <a:xfrm>
            <a:off x="4615603" y="3566384"/>
            <a:ext cx="525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M2</a:t>
            </a:r>
            <a:endParaRPr lang="it-IT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628DAC-1472-0C55-4C8E-06C4E8E5747A}"/>
              </a:ext>
            </a:extLst>
          </p:cNvPr>
          <p:cNvSpPr txBox="1"/>
          <p:nvPr/>
        </p:nvSpPr>
        <p:spPr>
          <a:xfrm>
            <a:off x="5183003" y="2675830"/>
            <a:ext cx="525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M3</a:t>
            </a:r>
            <a:endParaRPr lang="it-IT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6915CE-4D03-96D7-3F05-25BD22A8A1B0}"/>
              </a:ext>
            </a:extLst>
          </p:cNvPr>
          <p:cNvSpPr txBox="1"/>
          <p:nvPr/>
        </p:nvSpPr>
        <p:spPr>
          <a:xfrm>
            <a:off x="6420602" y="2879790"/>
            <a:ext cx="525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M4</a:t>
            </a:r>
            <a:endParaRPr lang="it-IT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CED6BD-390C-C845-6B56-D90564969BBE}"/>
              </a:ext>
            </a:extLst>
          </p:cNvPr>
          <p:cNvSpPr txBox="1"/>
          <p:nvPr/>
        </p:nvSpPr>
        <p:spPr>
          <a:xfrm>
            <a:off x="6456121" y="3467565"/>
            <a:ext cx="594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Target</a:t>
            </a:r>
            <a:endParaRPr lang="it-IT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AA898C-B3D6-0F5A-31C3-44B1A79B7932}"/>
              </a:ext>
            </a:extLst>
          </p:cNvPr>
          <p:cNvSpPr txBox="1"/>
          <p:nvPr/>
        </p:nvSpPr>
        <p:spPr>
          <a:xfrm>
            <a:off x="8668879" y="3477412"/>
            <a:ext cx="525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M2</a:t>
            </a:r>
            <a:endParaRPr lang="it-IT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28C94D-B8DF-C553-2745-E0CA3745E68F}"/>
              </a:ext>
            </a:extLst>
          </p:cNvPr>
          <p:cNvSpPr txBox="1"/>
          <p:nvPr/>
        </p:nvSpPr>
        <p:spPr>
          <a:xfrm>
            <a:off x="9252197" y="2622030"/>
            <a:ext cx="525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M3</a:t>
            </a:r>
            <a:endParaRPr lang="it-IT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D79D9B-060A-E083-C157-4869711E143D}"/>
              </a:ext>
            </a:extLst>
          </p:cNvPr>
          <p:cNvSpPr txBox="1"/>
          <p:nvPr/>
        </p:nvSpPr>
        <p:spPr>
          <a:xfrm>
            <a:off x="10569632" y="2764586"/>
            <a:ext cx="525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M4</a:t>
            </a:r>
            <a:endParaRPr lang="it-IT" sz="11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5F4139-AF8F-1FBB-AE0D-EF073D8E9BDF}"/>
              </a:ext>
            </a:extLst>
          </p:cNvPr>
          <p:cNvSpPr txBox="1"/>
          <p:nvPr/>
        </p:nvSpPr>
        <p:spPr>
          <a:xfrm>
            <a:off x="2140538" y="2630811"/>
            <a:ext cx="723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ϑ=0,z=0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33392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1D85A3-BD57-297B-FC82-62770B850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ED5A8F-F5A3-CA4B-68DF-723C02392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90050-1F80-87A8-8BFE-051E62FB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Controllo del braccio</a:t>
            </a:r>
            <a:endParaRPr lang="it-IT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9DAB13-3279-D789-FB60-035F32A99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568638-920B-4055-37A9-9D1C12F84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E282BA8A-2806-C246-5129-3D9509726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5700" y="2575205"/>
            <a:ext cx="9880600" cy="3244291"/>
          </a:xfrm>
        </p:spPr>
      </p:pic>
    </p:spTree>
    <p:extLst>
      <p:ext uri="{BB962C8B-B14F-4D97-AF65-F5344CB8AC3E}">
        <p14:creationId xmlns:p14="http://schemas.microsoft.com/office/powerpoint/2010/main" val="97949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51047-2B9E-A679-273B-E3F2D230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Dimostrazione</a:t>
            </a:r>
            <a:endParaRPr lang="it-IT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43F5-CE38-B367-5D62-000358663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742" y="2207225"/>
            <a:ext cx="9880893" cy="3959619"/>
          </a:xfrm>
        </p:spPr>
        <p:txBody>
          <a:bodyPr>
            <a:normAutofit/>
          </a:bodyPr>
          <a:lstStyle/>
          <a:p>
            <a:r>
              <a:rPr lang="en-GB" sz="2400" dirty="0"/>
              <a:t>Video </a:t>
            </a:r>
            <a:r>
              <a:rPr lang="en-GB" sz="2400" dirty="0" err="1"/>
              <a:t>dimostrativo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65692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B73FE-D95A-C4D6-B051-52B08C81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5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6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549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Robotic sorter</vt:lpstr>
      <vt:lpstr>Hardware utilizzato</vt:lpstr>
      <vt:lpstr>Identificazione del colore</vt:lpstr>
      <vt:lpstr>Identificazione del colore</vt:lpstr>
      <vt:lpstr>Controllo del braccio</vt:lpstr>
      <vt:lpstr>Controllo del braccio</vt:lpstr>
      <vt:lpstr>Dimostrazione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Ubaldo Tosi</dc:creator>
  <cp:lastModifiedBy>pippo32 passa</cp:lastModifiedBy>
  <cp:revision>3</cp:revision>
  <dcterms:created xsi:type="dcterms:W3CDTF">2024-12-13T14:21:14Z</dcterms:created>
  <dcterms:modified xsi:type="dcterms:W3CDTF">2024-12-13T16:44:58Z</dcterms:modified>
</cp:coreProperties>
</file>