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sldIdLst>
    <p:sldId id="257" r:id="rId2"/>
    <p:sldId id="256" r:id="rId3"/>
    <p:sldId id="258" r:id="rId4"/>
  </p:sldIdLst>
  <p:sldSz cx="8999538" cy="8999538"/>
  <p:notesSz cx="6858000" cy="9144000"/>
  <p:defaultTextStyle>
    <a:defPPr>
      <a:defRPr lang="de-DE"/>
    </a:defPPr>
    <a:lvl1pPr marL="0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87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3751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562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7498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5937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1249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3125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499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D964"/>
    <a:srgbClr val="FF9500"/>
    <a:srgbClr val="007AFF"/>
    <a:srgbClr val="FF2D5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>
        <p:scale>
          <a:sx n="33" d="100"/>
          <a:sy n="33" d="100"/>
        </p:scale>
        <p:origin x="-2832" y="-732"/>
      </p:cViewPr>
      <p:guideLst>
        <p:guide orient="horz" pos="2834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0919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5492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1859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7464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8758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212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025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5787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9034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5078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0657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21C9-6065-4506-8F9A-70A9BB6917CD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19CC4-DE5F-4A9F-AD84-A568E8512C5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8923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</p:spTree>
    <p:extLst>
      <p:ext uri="{BB962C8B-B14F-4D97-AF65-F5344CB8AC3E}">
        <p14:creationId xmlns:p14="http://schemas.microsoft.com/office/powerpoint/2010/main" xmlns="" val="25188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Abgerundetes Rechteck 3"/>
          <p:cNvSpPr/>
          <p:nvPr/>
        </p:nvSpPr>
        <p:spPr>
          <a:xfrm>
            <a:off x="2218205" y="640048"/>
            <a:ext cx="4563130" cy="7719445"/>
          </a:xfrm>
          <a:prstGeom prst="roundRect">
            <a:avLst>
              <a:gd name="adj" fmla="val 1192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5" name="Abgerundetes Rechteck 4"/>
          <p:cNvSpPr/>
          <p:nvPr/>
        </p:nvSpPr>
        <p:spPr>
          <a:xfrm>
            <a:off x="3903300" y="981479"/>
            <a:ext cx="1192938" cy="23858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1" name="Abgerundetes Rechteck 10"/>
          <p:cNvSpPr/>
          <p:nvPr/>
        </p:nvSpPr>
        <p:spPr>
          <a:xfrm>
            <a:off x="2479728" y="1531224"/>
            <a:ext cx="4040083" cy="5580021"/>
          </a:xfrm>
          <a:prstGeom prst="roundRect">
            <a:avLst>
              <a:gd name="adj" fmla="val 13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2" name="Abgerundetes Rechteck 11"/>
          <p:cNvSpPr/>
          <p:nvPr/>
        </p:nvSpPr>
        <p:spPr>
          <a:xfrm>
            <a:off x="4158931" y="7381787"/>
            <a:ext cx="681679" cy="681679"/>
          </a:xfrm>
          <a:prstGeom prst="roundRect">
            <a:avLst>
              <a:gd name="adj" fmla="val 4848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6" name="Abgerundetes Rechteck 15"/>
          <p:cNvSpPr/>
          <p:nvPr/>
        </p:nvSpPr>
        <p:spPr>
          <a:xfrm>
            <a:off x="2812846" y="1935553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4CD9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7" name="Abgerundetes Rechteck 16"/>
          <p:cNvSpPr/>
          <p:nvPr/>
        </p:nvSpPr>
        <p:spPr>
          <a:xfrm>
            <a:off x="5334596" y="1935553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007A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9" name="Abgerundetes Rechteck 18"/>
          <p:cNvSpPr/>
          <p:nvPr/>
        </p:nvSpPr>
        <p:spPr>
          <a:xfrm>
            <a:off x="4073721" y="1935553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2D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5" name="Abgerundetes Rechteck 24"/>
          <p:cNvSpPr/>
          <p:nvPr/>
        </p:nvSpPr>
        <p:spPr>
          <a:xfrm>
            <a:off x="2812846" y="3252778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95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6" name="Abgerundetes Rechteck 25"/>
          <p:cNvSpPr/>
          <p:nvPr/>
        </p:nvSpPr>
        <p:spPr>
          <a:xfrm>
            <a:off x="5334596" y="3252778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2D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7" name="Abgerundetes Rechteck 26"/>
          <p:cNvSpPr/>
          <p:nvPr/>
        </p:nvSpPr>
        <p:spPr>
          <a:xfrm>
            <a:off x="4073721" y="3252778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007A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9" name="Abgerundetes Rechteck 28"/>
          <p:cNvSpPr/>
          <p:nvPr/>
        </p:nvSpPr>
        <p:spPr>
          <a:xfrm>
            <a:off x="2812846" y="4570004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2D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0" name="Abgerundetes Rechteck 29"/>
          <p:cNvSpPr/>
          <p:nvPr/>
        </p:nvSpPr>
        <p:spPr>
          <a:xfrm>
            <a:off x="5334596" y="4570004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95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1" name="Abgerundetes Rechteck 30"/>
          <p:cNvSpPr/>
          <p:nvPr/>
        </p:nvSpPr>
        <p:spPr>
          <a:xfrm>
            <a:off x="4073721" y="4570004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4CD9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3" name="Abgerundetes Rechteck 32"/>
          <p:cNvSpPr/>
          <p:nvPr/>
        </p:nvSpPr>
        <p:spPr>
          <a:xfrm>
            <a:off x="2812846" y="5887231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4CD9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4" name="Abgerundetes Rechteck 33"/>
          <p:cNvSpPr/>
          <p:nvPr/>
        </p:nvSpPr>
        <p:spPr>
          <a:xfrm>
            <a:off x="5334596" y="5887231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007A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5" name="Abgerundetes Rechteck 34"/>
          <p:cNvSpPr/>
          <p:nvPr/>
        </p:nvSpPr>
        <p:spPr>
          <a:xfrm>
            <a:off x="4073721" y="5887231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95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</p:spTree>
    <p:extLst>
      <p:ext uri="{BB962C8B-B14F-4D97-AF65-F5344CB8AC3E}">
        <p14:creationId xmlns:p14="http://schemas.microsoft.com/office/powerpoint/2010/main" xmlns="" val="8757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grpSp>
        <p:nvGrpSpPr>
          <p:cNvPr id="2" name="Group 1"/>
          <p:cNvGrpSpPr/>
          <p:nvPr/>
        </p:nvGrpSpPr>
        <p:grpSpPr>
          <a:xfrm>
            <a:off x="1203776" y="1117467"/>
            <a:ext cx="6591985" cy="6767784"/>
            <a:chOff x="2812846" y="1935553"/>
            <a:chExt cx="2112974" cy="2169324"/>
          </a:xfrm>
        </p:grpSpPr>
        <p:sp>
          <p:nvSpPr>
            <p:cNvPr id="16" name="Abgerundetes Rechteck 15"/>
            <p:cNvSpPr/>
            <p:nvPr/>
          </p:nvSpPr>
          <p:spPr>
            <a:xfrm>
              <a:off x="2812846" y="1935553"/>
              <a:ext cx="852099" cy="852099"/>
            </a:xfrm>
            <a:prstGeom prst="roundRect">
              <a:avLst>
                <a:gd name="adj" fmla="val 19115"/>
              </a:avLst>
            </a:prstGeom>
            <a:solidFill>
              <a:srgbClr val="4CD96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9" name="Abgerundetes Rechteck 18"/>
            <p:cNvSpPr/>
            <p:nvPr/>
          </p:nvSpPr>
          <p:spPr>
            <a:xfrm rot="2700000">
              <a:off x="4073721" y="1935553"/>
              <a:ext cx="852099" cy="852099"/>
            </a:xfrm>
            <a:prstGeom prst="roundRect">
              <a:avLst>
                <a:gd name="adj" fmla="val 19115"/>
              </a:avLst>
            </a:prstGeom>
            <a:solidFill>
              <a:srgbClr val="FF2D5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2812846" y="3252778"/>
              <a:ext cx="852099" cy="852099"/>
            </a:xfrm>
            <a:prstGeom prst="roundRect">
              <a:avLst>
                <a:gd name="adj" fmla="val 19115"/>
              </a:avLst>
            </a:prstGeom>
            <a:solidFill>
              <a:srgbClr val="FF95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4073721" y="3252778"/>
              <a:ext cx="852099" cy="852099"/>
            </a:xfrm>
            <a:prstGeom prst="roundRect">
              <a:avLst>
                <a:gd name="adj" fmla="val 19115"/>
              </a:avLst>
            </a:prstGeom>
            <a:solidFill>
              <a:srgbClr val="007AF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</p:grpSp>
    </p:spTree>
    <p:extLst>
      <p:ext uri="{BB962C8B-B14F-4D97-AF65-F5344CB8AC3E}">
        <p14:creationId xmlns:p14="http://schemas.microsoft.com/office/powerpoint/2010/main" xmlns="" val="24907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 Theme</vt:lpstr>
      <vt:lpstr>Folie 1</vt:lpstr>
      <vt:lpstr>Folie 2</vt:lpstr>
      <vt:lpstr>Folie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2017-01-23T23:40:50Z</dcterms:created>
  <dcterms:modified xsi:type="dcterms:W3CDTF">2017-05-09T17:15:19Z</dcterms:modified>
</cp:coreProperties>
</file>