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68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ามเหลี่ยมหน้าจั่ว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แทนวันที่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6931C33-C5F9-416E-BDF4-967E68E45AF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17" name="ตัวแทน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ตัวแทน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8D8D512-97B1-4CB7-8603-58EAB413B8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1C33-C5F9-416E-BDF4-967E68E45AF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512-97B1-4CB7-8603-58EAB413B8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1C33-C5F9-416E-BDF4-967E68E45AF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512-97B1-4CB7-8603-58EAB413B8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6931C33-C5F9-416E-BDF4-967E68E45AF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512-97B1-4CB7-8603-58EAB413B8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ามเหลี่ยมมุมฉาก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สามเหลี่ยมหน้าจั่ว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6931C33-C5F9-416E-BDF4-967E68E45AF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8D8D512-97B1-4CB7-8603-58EAB413B8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ตัวเชื่อมต่อตรง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6931C33-C5F9-416E-BDF4-967E68E45AF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8D8D512-97B1-4CB7-8603-58EAB413B8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เนื้อหา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6931C33-C5F9-416E-BDF4-967E68E45AF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8D8D512-97B1-4CB7-8603-58EAB413B8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1C33-C5F9-416E-BDF4-967E68E45AF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512-97B1-4CB7-8603-58EAB413B8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6931C33-C5F9-416E-BDF4-967E68E45AF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8D8D512-97B1-4CB7-8603-58EAB413B8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6931C33-C5F9-416E-BDF4-967E68E45AF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8D8D512-97B1-4CB7-8603-58EAB413B8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6931C33-C5F9-416E-BDF4-967E68E45AF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8D8D512-97B1-4CB7-8603-58EAB413B8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ามเหลี่ยมมุมฉาก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ตัวเชื่อมต่อตรง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ตัวแทนชื่อเรื่อง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แทนข้อความ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แทนวันที่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6931C33-C5F9-416E-BDF4-967E68E45AF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ตัวแทน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8D8D512-97B1-4CB7-8603-58EAB413B80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228600" y="2209800"/>
            <a:ext cx="8062912" cy="1470025"/>
          </a:xfrm>
        </p:spPr>
        <p:txBody>
          <a:bodyPr/>
          <a:lstStyle/>
          <a:p>
            <a:pPr algn="ctr"/>
            <a:r>
              <a:rPr lang="th-TH" dirty="0"/>
              <a:t>อุปกรณ์ </a:t>
            </a:r>
            <a:r>
              <a:rPr lang="en-US" dirty="0" err="1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</a:t>
            </a:r>
            <a:r>
              <a:rPr lang="en-US" dirty="0" smtClean="0"/>
              <a:t> 32</a:t>
            </a:r>
            <a:endParaRPr lang="en-US" dirty="0"/>
          </a:p>
        </p:txBody>
      </p:sp>
      <p:pic>
        <p:nvPicPr>
          <p:cNvPr id="1026" name="Picture 2" descr="C:\CPE405\New folder\f1lkl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1827213"/>
            <a:ext cx="7213600" cy="449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5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/>
              <a:t>เซอร์</a:t>
            </a:r>
            <a:r>
              <a:rPr lang="th-TH" dirty="0"/>
              <a:t>โวมอเตอร์</a:t>
            </a:r>
            <a:endParaRPr lang="en-US" dirty="0"/>
          </a:p>
        </p:txBody>
      </p:sp>
      <p:pic>
        <p:nvPicPr>
          <p:cNvPr id="2050" name="Picture 2" descr="C:\CPE405\New folder\d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1"/>
            <a:ext cx="71247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8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เซ็นเซอร์วัดออกซิเจนในน้ำ</a:t>
            </a:r>
            <a:endParaRPr lang="en-US" dirty="0"/>
          </a:p>
        </p:txBody>
      </p:sp>
      <p:pic>
        <p:nvPicPr>
          <p:cNvPr id="3075" name="Picture 3" descr="C:\CPE405\New folder\0feng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650240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เซ็นเซอร์ชั่งน้ำหนัก</a:t>
            </a:r>
            <a:endParaRPr lang="en-US" dirty="0"/>
          </a:p>
        </p:txBody>
      </p:sp>
      <p:pic>
        <p:nvPicPr>
          <p:cNvPr id="4098" name="Picture 2" descr="C:\CPE405\New folder\vtzaa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17700"/>
            <a:ext cx="61722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2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เซ็นเซอร์อุณหภูมิ</a:t>
            </a:r>
            <a:endParaRPr lang="en-US" dirty="0"/>
          </a:p>
        </p:txBody>
      </p:sp>
      <p:pic>
        <p:nvPicPr>
          <p:cNvPr id="5122" name="Picture 2" descr="C:\CPE405\New folder\zdok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54864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7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ชีวิตชีวา">
  <a:themeElements>
    <a:clrScheme name="ชีวิตชีวา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ชีวิตชีวา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ชีวิตชีวา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88</TotalTime>
  <Words>17</Words>
  <Application>Microsoft Office PowerPoint</Application>
  <PresentationFormat>นำเสนอทางหน้าจอ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6</vt:i4>
      </vt:variant>
    </vt:vector>
  </HeadingPairs>
  <TitlesOfParts>
    <vt:vector size="7" baseType="lpstr">
      <vt:lpstr>ชีวิตชีวา</vt:lpstr>
      <vt:lpstr>อุปกรณ์ HardWare</vt:lpstr>
      <vt:lpstr>Esp 32</vt:lpstr>
      <vt:lpstr>เซอร์โวมอเตอร์</vt:lpstr>
      <vt:lpstr>เซ็นเซอร์วัดออกซิเจนในน้ำ</vt:lpstr>
      <vt:lpstr>เซ็นเซอร์ชั่งน้ำหนัก</vt:lpstr>
      <vt:lpstr>เซ็นเซอร์อุณหภูมิ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อุปกรณ์ HardWare</dc:title>
  <dc:creator>Lenovo</dc:creator>
  <cp:lastModifiedBy>Lenovo</cp:lastModifiedBy>
  <cp:revision>2</cp:revision>
  <dcterms:created xsi:type="dcterms:W3CDTF">2021-09-14T15:39:59Z</dcterms:created>
  <dcterms:modified xsi:type="dcterms:W3CDTF">2021-09-14T17:08:45Z</dcterms:modified>
</cp:coreProperties>
</file>