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รูปภาพพาโนราม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ชื่อและ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คำอ้างอิงพร้อม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นามบัต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คอลัมน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อลัมน์รูปภาพ 3 รู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77D6507-8E8D-40E1-A7B9-63012EF94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อร่อยยกบ่อ! ปลาตายก็เสียดาย ต้ม ปลาคาร์ฟ กินเกลี้ยง ชาวเน็ตเสียงแตก - ข่าวสด">
            <a:extLst>
              <a:ext uri="{FF2B5EF4-FFF2-40B4-BE49-F238E27FC236}">
                <a16:creationId xmlns:a16="http://schemas.microsoft.com/office/drawing/2014/main" id="{7E197EB0-228E-45B8-8409-7223DFB6A1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75" b="13225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7C8991D-582D-4F83-BAC7-6013449F4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3014139"/>
            <a:ext cx="9448800" cy="1825096"/>
          </a:xfrm>
        </p:spPr>
        <p:txBody>
          <a:bodyPr>
            <a:normAutofit/>
          </a:bodyPr>
          <a:lstStyle/>
          <a:p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DATABASE</a:t>
            </a:r>
            <a:b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Carp modern</a:t>
            </a:r>
          </a:p>
        </p:txBody>
      </p:sp>
    </p:spTree>
    <p:extLst>
      <p:ext uri="{BB962C8B-B14F-4D97-AF65-F5344CB8AC3E}">
        <p14:creationId xmlns:p14="http://schemas.microsoft.com/office/powerpoint/2010/main" val="910500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 descr="อาหารปลาคาร์ฟเร่งโต จำเป็นสำหรับปลาคาร์ฟอย่างไร - Breathtaking Travel  Experience">
            <a:extLst>
              <a:ext uri="{FF2B5EF4-FFF2-40B4-BE49-F238E27FC236}">
                <a16:creationId xmlns:a16="http://schemas.microsoft.com/office/drawing/2014/main" id="{89BB3F90-CD92-4B04-9FAB-6A30B55A54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" b="1562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6319FFD2-07B5-4029-BFB3-26FCFCC2F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34DF1EA-E7A6-4249-92C6-6C70E3FF6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software</a:t>
            </a:r>
          </a:p>
        </p:txBody>
      </p:sp>
      <p:sp>
        <p:nvSpPr>
          <p:cNvPr id="4" name="AutoShape 2" descr="อาหารปลาคาร์ฟเร่งโต จำเป็นสำหรับปลาคาร์ฟอย่างไร - Breathtaking Travel  Experience">
            <a:extLst>
              <a:ext uri="{FF2B5EF4-FFF2-40B4-BE49-F238E27FC236}">
                <a16:creationId xmlns:a16="http://schemas.microsoft.com/office/drawing/2014/main" id="{05364C7A-41B9-4EE3-913E-641E65A273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อาหารปลาคาร์ฟเร่งโต จำเป็นสำหรับปลาคาร์ฟอย่างไร - Breathtaking Travel  Experience">
            <a:extLst>
              <a:ext uri="{FF2B5EF4-FFF2-40B4-BE49-F238E27FC236}">
                <a16:creationId xmlns:a16="http://schemas.microsoft.com/office/drawing/2014/main" id="{E859C3E4-6276-45B5-8140-D714663BFB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43E4A7C8-9DBC-4336-BB8C-A1194D009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497" y="2821764"/>
            <a:ext cx="2531912" cy="253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phpMyAdmin คืออะไร: บทความ BestInternet(Best IDC)">
            <a:extLst>
              <a:ext uri="{FF2B5EF4-FFF2-40B4-BE49-F238E27FC236}">
                <a16:creationId xmlns:a16="http://schemas.microsoft.com/office/drawing/2014/main" id="{705EA28D-9E54-424C-B4CB-0CB26F22D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426" y="2686513"/>
            <a:ext cx="4144347" cy="2310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D328D0F0-C712-4A4C-9ADE-6FDE391DC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4390" y="2821763"/>
            <a:ext cx="2531913" cy="253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611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A8B5E09-7FF4-49F2-8A45-F1DEC8020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59" y="764373"/>
            <a:ext cx="6257291" cy="1293028"/>
          </a:xfrm>
        </p:spPr>
        <p:txBody>
          <a:bodyPr>
            <a:normAutofit/>
          </a:bodyPr>
          <a:lstStyle/>
          <a:p>
            <a:r>
              <a:rPr lang="th-TH"/>
              <a:t>ค่าที่เก็บ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463B3832-958C-4583-BDD6-60A26CDCF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257290" cy="4024125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th-TH" dirty="0">
                <a:effectLst/>
                <a:latin typeface="Angsana New" panose="02020603050405020304" pitchFamily="18" charset="-34"/>
                <a:ea typeface="Calibri" panose="020F0502020204030204" pitchFamily="34" charset="0"/>
                <a:cs typeface="Angsana New" panose="02020603050405020304" pitchFamily="18" charset="-34"/>
              </a:rPr>
              <a:t>ปริมาณอุณหภูมิ</a:t>
            </a:r>
            <a:endParaRPr lang="en-US" dirty="0">
              <a:effectLst/>
              <a:latin typeface="Angsana New" panose="02020603050405020304" pitchFamily="18" charset="-34"/>
              <a:ea typeface="Calibri" panose="020F0502020204030204" pitchFamily="34" charset="0"/>
              <a:cs typeface="Angsana New" panose="02020603050405020304" pitchFamily="18" charset="-34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th-TH" dirty="0">
                <a:effectLst/>
                <a:latin typeface="Angsana New" panose="02020603050405020304" pitchFamily="18" charset="-34"/>
                <a:ea typeface="Calibri" panose="020F0502020204030204" pitchFamily="34" charset="0"/>
                <a:cs typeface="Angsana New" panose="02020603050405020304" pitchFamily="18" charset="-34"/>
              </a:rPr>
              <a:t>ปริมาณออกซิเจน</a:t>
            </a:r>
            <a:endParaRPr lang="en-US" dirty="0">
              <a:effectLst/>
              <a:latin typeface="Angsana New" panose="02020603050405020304" pitchFamily="18" charset="-34"/>
              <a:ea typeface="Calibri" panose="020F0502020204030204" pitchFamily="34" charset="0"/>
              <a:cs typeface="Angsana New" panose="02020603050405020304" pitchFamily="18" charset="-34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th-TH" dirty="0">
                <a:effectLst/>
                <a:latin typeface="Angsana New" panose="02020603050405020304" pitchFamily="18" charset="-34"/>
                <a:ea typeface="Calibri" panose="020F0502020204030204" pitchFamily="34" charset="0"/>
                <a:cs typeface="Angsana New" panose="02020603050405020304" pitchFamily="18" charset="-34"/>
              </a:rPr>
              <a:t>เวลาในการให้อาหาร</a:t>
            </a:r>
            <a:endParaRPr lang="en-US" dirty="0">
              <a:effectLst/>
              <a:latin typeface="Angsana New" panose="02020603050405020304" pitchFamily="18" charset="-34"/>
              <a:ea typeface="Calibri" panose="020F0502020204030204" pitchFamily="34" charset="0"/>
              <a:cs typeface="Angsana New" panose="02020603050405020304" pitchFamily="18" charset="-34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th-TH" dirty="0">
                <a:effectLst/>
                <a:latin typeface="Angsana New" panose="02020603050405020304" pitchFamily="18" charset="-34"/>
                <a:ea typeface="Calibri" panose="020F0502020204030204" pitchFamily="34" charset="0"/>
                <a:cs typeface="Angsana New" panose="02020603050405020304" pitchFamily="18" charset="-34"/>
              </a:rPr>
              <a:t>เวลาในการทำงานของปั๊ม</a:t>
            </a:r>
            <a:r>
              <a:rPr lang="en-US" dirty="0">
                <a:effectLst/>
                <a:latin typeface="Angsana New" panose="02020603050405020304" pitchFamily="18" charset="-34"/>
                <a:ea typeface="Calibri" panose="020F0502020204030204" pitchFamily="34" charset="0"/>
                <a:cs typeface="Angsana New" panose="02020603050405020304" pitchFamily="18" charset="-34"/>
              </a:rPr>
              <a:t>PH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th-TH" dirty="0">
                <a:effectLst/>
                <a:latin typeface="Angsana New" panose="02020603050405020304" pitchFamily="18" charset="-34"/>
                <a:ea typeface="Calibri" panose="020F0502020204030204" pitchFamily="34" charset="0"/>
                <a:cs typeface="Angsana New" panose="02020603050405020304" pitchFamily="18" charset="-34"/>
              </a:rPr>
              <a:t>เวลาในการทำงานของเครื่องปั๊มไล่น้ำ</a:t>
            </a:r>
            <a:endParaRPr lang="en-US" dirty="0">
              <a:effectLst/>
              <a:latin typeface="Angsana New" panose="02020603050405020304" pitchFamily="18" charset="-34"/>
              <a:ea typeface="Calibri" panose="020F0502020204030204" pitchFamily="34" charset="0"/>
              <a:cs typeface="Angsana New" panose="02020603050405020304" pitchFamily="18" charset="-34"/>
            </a:endParaRPr>
          </a:p>
          <a:p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en-US" dirty="0"/>
          </a:p>
        </p:txBody>
      </p: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2E0C929-96C6-41B1-A001-566036DF0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8740" y="0"/>
            <a:ext cx="500325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ลักษณะปลาคาร์ฟที่ดี - เรียนรู้กับ ปรัชญา บุญมาแย้ม">
            <a:extLst>
              <a:ext uri="{FF2B5EF4-FFF2-40B4-BE49-F238E27FC236}">
                <a16:creationId xmlns:a16="http://schemas.microsoft.com/office/drawing/2014/main" id="{DF91E157-3C5C-4CB1-90D3-82F99D1989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6" r="23827" b="-1"/>
          <a:stretch/>
        </p:blipFill>
        <p:spPr bwMode="auto">
          <a:xfrm>
            <a:off x="7519416" y="10"/>
            <a:ext cx="4672584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984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AF31359-D380-4AC6-85D7-8ECCB61D7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r>
              <a:rPr lang="en-US" dirty="0"/>
              <a:t>database</a:t>
            </a:r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8F5C3970-F638-4D19-85EA-FB9DE7306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5008" y="2193925"/>
            <a:ext cx="7381984" cy="4024313"/>
          </a:xfrm>
        </p:spPr>
      </p:pic>
    </p:spTree>
    <p:extLst>
      <p:ext uri="{BB962C8B-B14F-4D97-AF65-F5344CB8AC3E}">
        <p14:creationId xmlns:p14="http://schemas.microsoft.com/office/powerpoint/2010/main" val="2881928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2D4D89F-DD96-4359-8C24-36122ADE9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94B71038-6C9A-4A74-B779-27313EE929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1192" y="2616425"/>
            <a:ext cx="6377543" cy="3477202"/>
          </a:xfrm>
        </p:spPr>
      </p:pic>
    </p:spTree>
    <p:extLst>
      <p:ext uri="{BB962C8B-B14F-4D97-AF65-F5344CB8AC3E}">
        <p14:creationId xmlns:p14="http://schemas.microsoft.com/office/powerpoint/2010/main" val="3622458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7395CF1-A84A-40D8-BBEF-75C6671CC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</a:t>
            </a:r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B8BB07F4-FA80-403F-8027-03E21DD5CF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621" y="764373"/>
            <a:ext cx="7488400" cy="5874521"/>
          </a:xfrm>
        </p:spPr>
      </p:pic>
    </p:spTree>
    <p:extLst>
      <p:ext uri="{BB962C8B-B14F-4D97-AF65-F5344CB8AC3E}">
        <p14:creationId xmlns:p14="http://schemas.microsoft.com/office/powerpoint/2010/main" val="1449396103"/>
      </p:ext>
    </p:extLst>
  </p:cSld>
  <p:clrMapOvr>
    <a:masterClrMapping/>
  </p:clrMapOvr>
</p:sld>
</file>

<file path=ppt/theme/theme1.xml><?xml version="1.0" encoding="utf-8"?>
<a:theme xmlns:a="http://schemas.openxmlformats.org/drawingml/2006/main" name="ไอพ่น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TM04033937[[fn=ไอพ่น]]</Template>
  <TotalTime>193</TotalTime>
  <Words>35</Words>
  <Application>Microsoft Office PowerPoint</Application>
  <PresentationFormat>แบบจอกว้าง</PresentationFormat>
  <Paragraphs>11</Paragraphs>
  <Slides>6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6</vt:i4>
      </vt:variant>
    </vt:vector>
  </HeadingPairs>
  <TitlesOfParts>
    <vt:vector size="10" baseType="lpstr">
      <vt:lpstr>Angsana New</vt:lpstr>
      <vt:lpstr>Arial</vt:lpstr>
      <vt:lpstr>Century Gothic</vt:lpstr>
      <vt:lpstr>ไอพ่น</vt:lpstr>
      <vt:lpstr>DATABASE Carp modern</vt:lpstr>
      <vt:lpstr>software</vt:lpstr>
      <vt:lpstr>ค่าที่เก็บ</vt:lpstr>
      <vt:lpstr>database</vt:lpstr>
      <vt:lpstr>database</vt:lpstr>
      <vt:lpstr>flowchart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Carp modern</dc:title>
  <dc:creator>Mr. NAKORN KHUNNITIWUT</dc:creator>
  <cp:lastModifiedBy>Mr. NAKORN KHUNNITIWUT</cp:lastModifiedBy>
  <cp:revision>2</cp:revision>
  <dcterms:created xsi:type="dcterms:W3CDTF">2021-09-14T14:45:38Z</dcterms:created>
  <dcterms:modified xsi:type="dcterms:W3CDTF">2021-09-21T17:51:23Z</dcterms:modified>
</cp:coreProperties>
</file>