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อร่อยยกบ่อ! ปลาตายก็เสียดาย ต้ม ปลาคาร์ฟ กินเกลี้ยง ชาวเน็ตเสียงแตก - ข่าวสด">
            <a:extLst>
              <a:ext uri="{FF2B5EF4-FFF2-40B4-BE49-F238E27FC236}">
                <a16:creationId xmlns:a16="http://schemas.microsoft.com/office/drawing/2014/main" id="{7E197EB0-228E-45B8-8409-7223DFB6A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 b="1322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C8991D-582D-4F83-BAC7-6013449F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</a:t>
            </a:r>
            <a:b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Carp modern</a:t>
            </a:r>
          </a:p>
        </p:txBody>
      </p:sp>
    </p:spTree>
    <p:extLst>
      <p:ext uri="{BB962C8B-B14F-4D97-AF65-F5344CB8AC3E}">
        <p14:creationId xmlns:p14="http://schemas.microsoft.com/office/powerpoint/2010/main" val="91050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อาหารปลาคาร์ฟเร่งโต จำเป็นสำหรับปลาคาร์ฟอย่างไร - Breathtaking Travel  Experience">
            <a:extLst>
              <a:ext uri="{FF2B5EF4-FFF2-40B4-BE49-F238E27FC236}">
                <a16:creationId xmlns:a16="http://schemas.microsoft.com/office/drawing/2014/main" id="{89BB3F90-CD92-4B04-9FAB-6A30B55A5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562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4DF1EA-E7A6-4249-92C6-6C70E3F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4" name="AutoShape 2" descr="อาหารปลาคาร์ฟเร่งโต จำเป็นสำหรับปลาคาร์ฟอย่างไร - Breathtaking Travel  Experience">
            <a:extLst>
              <a:ext uri="{FF2B5EF4-FFF2-40B4-BE49-F238E27FC236}">
                <a16:creationId xmlns:a16="http://schemas.microsoft.com/office/drawing/2014/main" id="{05364C7A-41B9-4EE3-913E-641E65A273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อาหารปลาคาร์ฟเร่งโต จำเป็นสำหรับปลาคาร์ฟอย่างไร - Breathtaking Travel  Experience">
            <a:extLst>
              <a:ext uri="{FF2B5EF4-FFF2-40B4-BE49-F238E27FC236}">
                <a16:creationId xmlns:a16="http://schemas.microsoft.com/office/drawing/2014/main" id="{E859C3E4-6276-45B5-8140-D714663BF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3E4A7C8-9DBC-4336-BB8C-A1194D00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97" y="2821764"/>
            <a:ext cx="2531912" cy="25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pMyAdmin คืออะไร: บทความ BestInternet(Best IDC)">
            <a:extLst>
              <a:ext uri="{FF2B5EF4-FFF2-40B4-BE49-F238E27FC236}">
                <a16:creationId xmlns:a16="http://schemas.microsoft.com/office/drawing/2014/main" id="{705EA28D-9E54-424C-B4CB-0CB26F22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26" y="2686513"/>
            <a:ext cx="4144347" cy="231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328D0F0-C712-4A4C-9ADE-6FDE391DC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90" y="2821763"/>
            <a:ext cx="2531913" cy="25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1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8B5E09-7FF4-49F2-8A45-F1DEC802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th-TH"/>
              <a:t>ค่าที่เก็บ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63B3832-958C-4583-BDD6-60A26CDC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ปริมาณอุณหภูมิ</a:t>
            </a:r>
            <a:endParaRPr lang="en-US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ปริมาณออกซิเจน</a:t>
            </a:r>
            <a:endParaRPr lang="en-US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เวลาในการให้อาหาร</a:t>
            </a:r>
            <a:endParaRPr lang="en-US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เวลาในการทำงานของปั๊ม</a:t>
            </a:r>
            <a:endParaRPr lang="en-US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h-TH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เวลาในการทำงานของเครื่องปั๊มไล่น้ำ</a:t>
            </a:r>
            <a:endParaRPr lang="en-US"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endParaRPr lang="en-US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ลักษณะปลาคาร์ฟที่ดี - เรียนรู้กับ ปรัชญา บุญมาแย้ม">
            <a:extLst>
              <a:ext uri="{FF2B5EF4-FFF2-40B4-BE49-F238E27FC236}">
                <a16:creationId xmlns:a16="http://schemas.microsoft.com/office/drawing/2014/main" id="{DF91E157-3C5C-4CB1-90D3-82F99D198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r="23827" b="-1"/>
          <a:stretch/>
        </p:blipFill>
        <p:spPr bwMode="auto">
          <a:xfrm>
            <a:off x="7519416" y="10"/>
            <a:ext cx="4672584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84736"/>
      </p:ext>
    </p:extLst>
  </p:cSld>
  <p:clrMapOvr>
    <a:masterClrMapping/>
  </p:clrMapOvr>
</p:sld>
</file>

<file path=ppt/theme/theme1.xml><?xml version="1.0" encoding="utf-8"?>
<a:theme xmlns:a="http://schemas.openxmlformats.org/drawingml/2006/main" name="ไอพ่น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TM04033937[[fn=ไอพ่น]]</Template>
  <TotalTime>54</TotalTime>
  <Words>31</Words>
  <Application>Microsoft Office PowerPoint</Application>
  <PresentationFormat>แบบจอกว้าง</PresentationFormat>
  <Paragraphs>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Angsana New</vt:lpstr>
      <vt:lpstr>Arial</vt:lpstr>
      <vt:lpstr>Century Gothic</vt:lpstr>
      <vt:lpstr>ไอพ่น</vt:lpstr>
      <vt:lpstr>DATABASE Carp modern</vt:lpstr>
      <vt:lpstr>software</vt:lpstr>
      <vt:lpstr>ค่าที่เก็บ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Carp modern</dc:title>
  <dc:creator>Mr. NAKORN KHUNNITIWUT</dc:creator>
  <cp:lastModifiedBy>Mr. NAKORN KHUNNITIWUT</cp:lastModifiedBy>
  <cp:revision>1</cp:revision>
  <dcterms:created xsi:type="dcterms:W3CDTF">2021-09-14T14:45:38Z</dcterms:created>
  <dcterms:modified xsi:type="dcterms:W3CDTF">2021-09-14T15:39:40Z</dcterms:modified>
</cp:coreProperties>
</file>