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Для переміщення сторінки клацніть мишею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uk-UA" sz="2000" spc="-1" strike="noStrike">
                <a:latin typeface="Arial"/>
              </a:rPr>
              <a:t>Для редагування формату приміток клацніть мишею</a:t>
            </a:r>
            <a:endParaRPr b="0" lang="uk-UA" sz="20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uk-UA" sz="1400" spc="-1" strike="noStrike">
                <a:latin typeface="Times New Roman"/>
              </a:rPr>
              <a:t>&lt;заголовок&gt;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uk-UA" sz="1400" spc="-1" strike="noStrike">
                <a:latin typeface="Times New Roman"/>
              </a:rPr>
              <a:t>&lt;дата/час&gt;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uk-UA" sz="1400" spc="-1" strike="noStrike">
                <a:latin typeface="Times New Roman"/>
              </a:rPr>
              <a:t>&lt;нижній колонтитул&gt;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D3CEE97-EB3D-42F3-84EA-0B41DCBA0F63}" type="slidenum">
              <a:rPr b="0" lang="uk-UA" sz="1400" spc="-1" strike="noStrike">
                <a:latin typeface="Times New Roman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uk-UA" sz="2000" spc="-1" strike="noStrike"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C5EB419-5E7E-4534-ACA2-0454185C6B66}" type="slidenum">
              <a:rPr b="0" lang="uk-UA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uk-UA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3645360"/>
            <a:ext cx="822924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3645360"/>
            <a:ext cx="40158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674240" y="3645360"/>
            <a:ext cx="40158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26496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239640" y="980640"/>
            <a:ext cx="26496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22080" y="980640"/>
            <a:ext cx="26496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3645360"/>
            <a:ext cx="26496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3239640" y="3645360"/>
            <a:ext cx="26496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6022080" y="3645360"/>
            <a:ext cx="26496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101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10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10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10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2604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10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3645360"/>
            <a:ext cx="40158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101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10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45360"/>
            <a:ext cx="40158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45360"/>
            <a:ext cx="822924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45360"/>
            <a:ext cx="822924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45360"/>
            <a:ext cx="40158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674240" y="3645360"/>
            <a:ext cx="40158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26496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239640" y="980640"/>
            <a:ext cx="26496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22080" y="980640"/>
            <a:ext cx="26496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3645360"/>
            <a:ext cx="26496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body"/>
          </p:nvPr>
        </p:nvSpPr>
        <p:spPr>
          <a:xfrm>
            <a:off x="3239640" y="3645360"/>
            <a:ext cx="26496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7"/>
          <p:cNvSpPr>
            <a:spLocks noGrp="1"/>
          </p:cNvSpPr>
          <p:nvPr>
            <p:ph type="body"/>
          </p:nvPr>
        </p:nvSpPr>
        <p:spPr>
          <a:xfrm>
            <a:off x="6022080" y="3645360"/>
            <a:ext cx="26496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10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10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10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2604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10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45360"/>
            <a:ext cx="40158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10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45360"/>
            <a:ext cx="40158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45360"/>
            <a:ext cx="8229240" cy="243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082560"/>
            <a:ext cx="9143640" cy="775080"/>
          </a:xfrm>
          <a:prstGeom prst="rect">
            <a:avLst/>
          </a:prstGeom>
          <a:solidFill>
            <a:srgbClr val="00335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0"/>
            <a:ext cx="456840" cy="6082200"/>
            <a:chOff x="0" y="0"/>
            <a:chExt cx="456840" cy="6082200"/>
          </a:xfrm>
        </p:grpSpPr>
        <p:sp>
          <p:nvSpPr>
            <p:cNvPr id="2" name="CustomShape 3"/>
            <p:cNvSpPr/>
            <p:nvPr/>
          </p:nvSpPr>
          <p:spPr>
            <a:xfrm>
              <a:off x="0" y="0"/>
              <a:ext cx="456840" cy="5302080"/>
            </a:xfrm>
            <a:prstGeom prst="rect">
              <a:avLst/>
            </a:prstGeom>
            <a:solidFill>
              <a:srgbClr val="ff7900">
                <a:alpha val="61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1949400"/>
              <a:ext cx="456840" cy="935280"/>
            </a:xfrm>
            <a:prstGeom prst="rect">
              <a:avLst/>
            </a:prstGeom>
            <a:solidFill>
              <a:srgbClr val="ff79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0" y="2885400"/>
              <a:ext cx="456840" cy="319680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0" y="1559520"/>
              <a:ext cx="456840" cy="3742560"/>
            </a:xfrm>
            <a:prstGeom prst="rect">
              <a:avLst/>
            </a:prstGeom>
            <a:solidFill>
              <a:srgbClr val="ff79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0" y="3197160"/>
              <a:ext cx="456840" cy="77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0" y="389880"/>
              <a:ext cx="456840" cy="7776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6004440"/>
              <a:ext cx="456840" cy="7776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0"/>
              <a:ext cx="456840" cy="467640"/>
            </a:xfrm>
            <a:prstGeom prst="rect">
              <a:avLst/>
            </a:prstGeom>
            <a:solidFill>
              <a:srgbClr val="ff79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1247760"/>
              <a:ext cx="456840" cy="155520"/>
            </a:xfrm>
            <a:prstGeom prst="rect">
              <a:avLst/>
            </a:prstGeom>
            <a:solidFill>
              <a:srgbClr val="ff79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0" y="5380560"/>
              <a:ext cx="456840" cy="155520"/>
            </a:xfrm>
            <a:prstGeom prst="rect">
              <a:avLst/>
            </a:prstGeom>
            <a:solidFill>
              <a:srgbClr val="ff79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" name="CustomShape 13"/>
          <p:cNvSpPr/>
          <p:nvPr/>
        </p:nvSpPr>
        <p:spPr>
          <a:xfrm>
            <a:off x="3636000" y="6082560"/>
            <a:ext cx="3744000" cy="69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10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&lt;Title of Your Talk&gt;</a:t>
            </a:r>
            <a:endParaRPr b="0" lang="uk-UA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uk-UA" sz="10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&lt;Your Name&gt;</a:t>
            </a:r>
            <a:endParaRPr b="0" lang="uk-UA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uk-UA" sz="10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Page</a:t>
            </a:r>
            <a:r>
              <a:rPr b="0" lang="uk-UA" sz="10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  </a:t>
            </a:r>
            <a:fld id="{89B0216D-AB40-47C1-8463-693F0C1DC997}" type="slidenum">
              <a:rPr b="0" lang="uk-UA" sz="10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&lt;номер&gt;</a:t>
            </a:fld>
            <a:endParaRPr b="0" lang="uk-UA" sz="1000" spc="-1" strike="noStrike">
              <a:latin typeface="Arial"/>
            </a:endParaRPr>
          </a:p>
        </p:txBody>
      </p:sp>
      <p:pic>
        <p:nvPicPr>
          <p:cNvPr id="13" name="Picture 3" descr=""/>
          <p:cNvPicPr/>
          <p:nvPr/>
        </p:nvPicPr>
        <p:blipFill>
          <a:blip r:embed="rId2"/>
          <a:stretch/>
        </p:blipFill>
        <p:spPr>
          <a:xfrm>
            <a:off x="141120" y="6156000"/>
            <a:ext cx="613800" cy="557640"/>
          </a:xfrm>
          <a:prstGeom prst="rect">
            <a:avLst/>
          </a:prstGeom>
          <a:ln>
            <a:noFill/>
          </a:ln>
        </p:spPr>
      </p:pic>
      <p:sp>
        <p:nvSpPr>
          <p:cNvPr id="14" name="CustomShape 14"/>
          <p:cNvSpPr/>
          <p:nvPr/>
        </p:nvSpPr>
        <p:spPr>
          <a:xfrm>
            <a:off x="941040" y="6082560"/>
            <a:ext cx="2952360" cy="69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uk-UA" sz="10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Prof. Dr.-Ing. habil. Andreas Mitschele-Thiel</a:t>
            </a:r>
            <a:endParaRPr b="0" lang="uk-U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0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Integrated Communication Systems Group</a:t>
            </a:r>
            <a:endParaRPr b="0" lang="uk-U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000" spc="-1" strike="noStrike" u="sng">
                <a:solidFill>
                  <a:srgbClr val="ffffff"/>
                </a:solidFill>
                <a:uFillTx/>
                <a:latin typeface="Arial"/>
                <a:ea typeface="ＭＳ Ｐゴシック"/>
              </a:rPr>
              <a:t>www.tu-ilmenau.de/ics</a:t>
            </a:r>
            <a:r>
              <a:rPr b="0" lang="uk-UA" sz="10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 </a:t>
            </a:r>
            <a:endParaRPr b="0" lang="uk-UA" sz="1000" spc="-1" strike="noStrike">
              <a:latin typeface="Arial"/>
            </a:endParaRPr>
          </a:p>
        </p:txBody>
      </p:sp>
      <p:pic>
        <p:nvPicPr>
          <p:cNvPr id="15" name="Picture 26" descr=""/>
          <p:cNvPicPr/>
          <p:nvPr/>
        </p:nvPicPr>
        <p:blipFill>
          <a:blip r:embed="rId3"/>
          <a:stretch/>
        </p:blipFill>
        <p:spPr>
          <a:xfrm>
            <a:off x="7688160" y="6234480"/>
            <a:ext cx="1294920" cy="434520"/>
          </a:xfrm>
          <a:prstGeom prst="rect">
            <a:avLst/>
          </a:prstGeom>
          <a:ln>
            <a:noFill/>
          </a:ln>
        </p:spPr>
      </p:pic>
      <p:sp>
        <p:nvSpPr>
          <p:cNvPr id="16" name="CustomShape 15"/>
          <p:cNvSpPr/>
          <p:nvPr/>
        </p:nvSpPr>
        <p:spPr>
          <a:xfrm>
            <a:off x="0" y="6781680"/>
            <a:ext cx="9143640" cy="75960"/>
          </a:xfrm>
          <a:prstGeom prst="rect">
            <a:avLst/>
          </a:prstGeom>
          <a:solidFill>
            <a:schemeClr val="accent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PlaceHolder 16"/>
          <p:cNvSpPr>
            <a:spLocks noGrp="1"/>
          </p:cNvSpPr>
          <p:nvPr>
            <p:ph type="title"/>
          </p:nvPr>
        </p:nvSpPr>
        <p:spPr>
          <a:xfrm>
            <a:off x="685800" y="1700640"/>
            <a:ext cx="7772040" cy="146952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de-DE" sz="3200" spc="-1" strike="noStrike">
                <a:solidFill>
                  <a:srgbClr val="ff7900"/>
                </a:solidFill>
                <a:latin typeface="Arial"/>
              </a:rPr>
              <a:t>&lt;Title of your talk&gt;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CustomShape 17"/>
          <p:cNvSpPr/>
          <p:nvPr/>
        </p:nvSpPr>
        <p:spPr>
          <a:xfrm>
            <a:off x="1380960" y="4214160"/>
            <a:ext cx="640044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PlaceHolder 18"/>
          <p:cNvSpPr>
            <a:spLocks noGrp="1"/>
          </p:cNvSpPr>
          <p:nvPr>
            <p:ph type="body"/>
          </p:nvPr>
        </p:nvSpPr>
        <p:spPr>
          <a:xfrm>
            <a:off x="1414080" y="5003280"/>
            <a:ext cx="6400440" cy="33012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&lt;Your name&gt;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19"/>
          <p:cNvSpPr>
            <a:spLocks noGrp="1"/>
          </p:cNvSpPr>
          <p:nvPr>
            <p:ph type="body"/>
          </p:nvPr>
        </p:nvSpPr>
        <p:spPr>
          <a:xfrm>
            <a:off x="1380960" y="4260960"/>
            <a:ext cx="6400440" cy="28764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0" lang="de-DE" sz="1600" spc="-1" strike="noStrike">
                <a:solidFill>
                  <a:srgbClr val="a6a6a6"/>
                </a:solidFill>
                <a:latin typeface="Arial"/>
              </a:rPr>
              <a:t>(&lt;Presentation date&gt;)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CustomShape 20"/>
          <p:cNvSpPr/>
          <p:nvPr/>
        </p:nvSpPr>
        <p:spPr>
          <a:xfrm>
            <a:off x="0" y="6781680"/>
            <a:ext cx="9143640" cy="75960"/>
          </a:xfrm>
          <a:prstGeom prst="rect">
            <a:avLst/>
          </a:prstGeom>
          <a:solidFill>
            <a:schemeClr val="accent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6082560"/>
            <a:ext cx="9143640" cy="775080"/>
          </a:xfrm>
          <a:prstGeom prst="rect">
            <a:avLst/>
          </a:prstGeom>
          <a:solidFill>
            <a:srgbClr val="00335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9" name="Group 2"/>
          <p:cNvGrpSpPr/>
          <p:nvPr/>
        </p:nvGrpSpPr>
        <p:grpSpPr>
          <a:xfrm>
            <a:off x="0" y="0"/>
            <a:ext cx="456840" cy="6082200"/>
            <a:chOff x="0" y="0"/>
            <a:chExt cx="456840" cy="6082200"/>
          </a:xfrm>
        </p:grpSpPr>
        <p:sp>
          <p:nvSpPr>
            <p:cNvPr id="60" name="CustomShape 3"/>
            <p:cNvSpPr/>
            <p:nvPr/>
          </p:nvSpPr>
          <p:spPr>
            <a:xfrm>
              <a:off x="0" y="0"/>
              <a:ext cx="456840" cy="5302080"/>
            </a:xfrm>
            <a:prstGeom prst="rect">
              <a:avLst/>
            </a:prstGeom>
            <a:solidFill>
              <a:srgbClr val="ff7900">
                <a:alpha val="61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4"/>
            <p:cNvSpPr/>
            <p:nvPr/>
          </p:nvSpPr>
          <p:spPr>
            <a:xfrm>
              <a:off x="0" y="1949400"/>
              <a:ext cx="456840" cy="935280"/>
            </a:xfrm>
            <a:prstGeom prst="rect">
              <a:avLst/>
            </a:prstGeom>
            <a:solidFill>
              <a:srgbClr val="ff79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5"/>
            <p:cNvSpPr/>
            <p:nvPr/>
          </p:nvSpPr>
          <p:spPr>
            <a:xfrm>
              <a:off x="0" y="2885400"/>
              <a:ext cx="456840" cy="319680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"/>
            <p:cNvSpPr/>
            <p:nvPr/>
          </p:nvSpPr>
          <p:spPr>
            <a:xfrm>
              <a:off x="0" y="1559520"/>
              <a:ext cx="456840" cy="3742560"/>
            </a:xfrm>
            <a:prstGeom prst="rect">
              <a:avLst/>
            </a:prstGeom>
            <a:solidFill>
              <a:srgbClr val="ff79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7"/>
            <p:cNvSpPr/>
            <p:nvPr/>
          </p:nvSpPr>
          <p:spPr>
            <a:xfrm>
              <a:off x="0" y="3197160"/>
              <a:ext cx="456840" cy="777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8"/>
            <p:cNvSpPr/>
            <p:nvPr/>
          </p:nvSpPr>
          <p:spPr>
            <a:xfrm>
              <a:off x="0" y="389880"/>
              <a:ext cx="456840" cy="7776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9"/>
            <p:cNvSpPr/>
            <p:nvPr/>
          </p:nvSpPr>
          <p:spPr>
            <a:xfrm>
              <a:off x="0" y="6004440"/>
              <a:ext cx="456840" cy="7776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10"/>
            <p:cNvSpPr/>
            <p:nvPr/>
          </p:nvSpPr>
          <p:spPr>
            <a:xfrm>
              <a:off x="0" y="0"/>
              <a:ext cx="456840" cy="467640"/>
            </a:xfrm>
            <a:prstGeom prst="rect">
              <a:avLst/>
            </a:prstGeom>
            <a:solidFill>
              <a:srgbClr val="ff79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11"/>
            <p:cNvSpPr/>
            <p:nvPr/>
          </p:nvSpPr>
          <p:spPr>
            <a:xfrm>
              <a:off x="0" y="1247760"/>
              <a:ext cx="456840" cy="155520"/>
            </a:xfrm>
            <a:prstGeom prst="rect">
              <a:avLst/>
            </a:prstGeom>
            <a:solidFill>
              <a:srgbClr val="ff79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12"/>
            <p:cNvSpPr/>
            <p:nvPr/>
          </p:nvSpPr>
          <p:spPr>
            <a:xfrm>
              <a:off x="0" y="5380560"/>
              <a:ext cx="456840" cy="155520"/>
            </a:xfrm>
            <a:prstGeom prst="rect">
              <a:avLst/>
            </a:prstGeom>
            <a:solidFill>
              <a:srgbClr val="ff79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" name="CustomShape 13"/>
          <p:cNvSpPr/>
          <p:nvPr/>
        </p:nvSpPr>
        <p:spPr>
          <a:xfrm>
            <a:off x="3636000" y="6082560"/>
            <a:ext cx="3744000" cy="69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uk-UA" sz="10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&lt;Title of Your Talk&gt;</a:t>
            </a:r>
            <a:endParaRPr b="0" lang="uk-UA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uk-UA" sz="10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&lt;Your Name&gt;</a:t>
            </a:r>
            <a:endParaRPr b="0" lang="uk-UA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uk-UA" sz="10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Page</a:t>
            </a:r>
            <a:r>
              <a:rPr b="0" lang="uk-UA" sz="10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  </a:t>
            </a:r>
            <a:fld id="{8B628A4C-B9BA-439E-B8CB-76681C6B45DC}" type="slidenum">
              <a:rPr b="0" lang="uk-UA" sz="10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&lt;номер&gt;</a:t>
            </a:fld>
            <a:endParaRPr b="0" lang="uk-UA" sz="1000" spc="-1" strike="noStrike">
              <a:latin typeface="Arial"/>
            </a:endParaRPr>
          </a:p>
        </p:txBody>
      </p:sp>
      <p:pic>
        <p:nvPicPr>
          <p:cNvPr id="71" name="Picture 3" descr=""/>
          <p:cNvPicPr/>
          <p:nvPr/>
        </p:nvPicPr>
        <p:blipFill>
          <a:blip r:embed="rId2"/>
          <a:stretch/>
        </p:blipFill>
        <p:spPr>
          <a:xfrm>
            <a:off x="141120" y="6156000"/>
            <a:ext cx="613800" cy="557640"/>
          </a:xfrm>
          <a:prstGeom prst="rect">
            <a:avLst/>
          </a:prstGeom>
          <a:ln>
            <a:noFill/>
          </a:ln>
        </p:spPr>
      </p:pic>
      <p:sp>
        <p:nvSpPr>
          <p:cNvPr id="72" name="CustomShape 14"/>
          <p:cNvSpPr/>
          <p:nvPr/>
        </p:nvSpPr>
        <p:spPr>
          <a:xfrm>
            <a:off x="941040" y="6082560"/>
            <a:ext cx="2952360" cy="69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uk-UA" sz="10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Prof. Dr.-Ing. habil. Andreas Mitschele-Thiel</a:t>
            </a:r>
            <a:endParaRPr b="0" lang="uk-U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0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Integrated Communication Systems Group</a:t>
            </a:r>
            <a:endParaRPr b="0" lang="uk-UA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000" spc="-1" strike="noStrike" u="sng">
                <a:solidFill>
                  <a:srgbClr val="ffffff"/>
                </a:solidFill>
                <a:uFillTx/>
                <a:latin typeface="Arial"/>
                <a:ea typeface="ＭＳ Ｐゴシック"/>
              </a:rPr>
              <a:t>www.tu-ilmenau.de/ics</a:t>
            </a:r>
            <a:r>
              <a:rPr b="0" lang="uk-UA" sz="10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 </a:t>
            </a:r>
            <a:endParaRPr b="0" lang="uk-UA" sz="1000" spc="-1" strike="noStrike">
              <a:latin typeface="Arial"/>
            </a:endParaRPr>
          </a:p>
        </p:txBody>
      </p:sp>
      <p:pic>
        <p:nvPicPr>
          <p:cNvPr id="73" name="Picture 26" descr=""/>
          <p:cNvPicPr/>
          <p:nvPr/>
        </p:nvPicPr>
        <p:blipFill>
          <a:blip r:embed="rId3"/>
          <a:stretch/>
        </p:blipFill>
        <p:spPr>
          <a:xfrm>
            <a:off x="7688160" y="6234480"/>
            <a:ext cx="1294920" cy="434520"/>
          </a:xfrm>
          <a:prstGeom prst="rect">
            <a:avLst/>
          </a:prstGeom>
          <a:ln>
            <a:noFill/>
          </a:ln>
        </p:spPr>
      </p:pic>
      <p:sp>
        <p:nvSpPr>
          <p:cNvPr id="74" name="CustomShape 15"/>
          <p:cNvSpPr/>
          <p:nvPr/>
        </p:nvSpPr>
        <p:spPr>
          <a:xfrm>
            <a:off x="0" y="6781680"/>
            <a:ext cx="9143640" cy="75960"/>
          </a:xfrm>
          <a:prstGeom prst="rect">
            <a:avLst/>
          </a:prstGeom>
          <a:solidFill>
            <a:schemeClr val="accent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PlaceHolder 16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3000" spc="-1" strike="noStrike">
                <a:solidFill>
                  <a:srgbClr val="00575b"/>
                </a:solidFill>
                <a:latin typeface="Arial"/>
              </a:rPr>
              <a:t>Titelmasterformat durch Klicken bearbeiten</a:t>
            </a:r>
            <a:endParaRPr b="0" lang="de-DE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17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10120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Textmasterformat bearbeiten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Fünfte Ebene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85800" y="1700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371600" y="3886200"/>
            <a:ext cx="6400440" cy="334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 algn="ctr"/>
            <a:endParaRPr b="0" lang="uk-UA" sz="32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1380960" y="4214160"/>
            <a:ext cx="640044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TextShape 4"/>
          <p:cNvSpPr txBox="1"/>
          <p:nvPr/>
        </p:nvSpPr>
        <p:spPr>
          <a:xfrm>
            <a:off x="1414080" y="5003280"/>
            <a:ext cx="6400440" cy="330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&lt;Your name&gt;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5"/>
          <p:cNvSpPr txBox="1"/>
          <p:nvPr/>
        </p:nvSpPr>
        <p:spPr>
          <a:xfrm>
            <a:off x="1380960" y="4260960"/>
            <a:ext cx="6400440" cy="287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de-DE" sz="1400" spc="-1" strike="noStrike">
                <a:solidFill>
                  <a:srgbClr val="a6a6a6"/>
                </a:solidFill>
                <a:latin typeface="Arial"/>
              </a:rPr>
              <a:t>(&lt;Presentation date&gt;)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980640"/>
            <a:ext cx="8229240" cy="5101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3000" spc="-1" strike="noStrike">
                <a:solidFill>
                  <a:srgbClr val="ff8a1f"/>
                </a:solidFill>
                <a:latin typeface="Arial"/>
              </a:rPr>
              <a:t>Contact</a:t>
            </a:r>
            <a:endParaRPr b="0" lang="de-DE" sz="3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Picture 6" descr=""/>
          <p:cNvPicPr/>
          <p:nvPr/>
        </p:nvPicPr>
        <p:blipFill>
          <a:blip r:embed="rId1"/>
          <a:stretch/>
        </p:blipFill>
        <p:spPr>
          <a:xfrm>
            <a:off x="457200" y="3716280"/>
            <a:ext cx="3971520" cy="2226960"/>
          </a:xfrm>
          <a:prstGeom prst="rect">
            <a:avLst/>
          </a:prstGeom>
          <a:ln>
            <a:noFill/>
          </a:ln>
        </p:spPr>
      </p:pic>
      <p:pic>
        <p:nvPicPr>
          <p:cNvPr id="128" name="Picture 5" descr=""/>
          <p:cNvPicPr/>
          <p:nvPr/>
        </p:nvPicPr>
        <p:blipFill>
          <a:blip r:embed="rId2"/>
          <a:stretch/>
        </p:blipFill>
        <p:spPr>
          <a:xfrm>
            <a:off x="4427640" y="3716280"/>
            <a:ext cx="1530000" cy="222696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6090840" y="3716280"/>
            <a:ext cx="1397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uk-UA" sz="1400" spc="-1" strike="noStrike">
                <a:solidFill>
                  <a:srgbClr val="000000"/>
                </a:solidFill>
                <a:latin typeface="Calibri"/>
              </a:rPr>
              <a:t>Visitors address:</a:t>
            </a:r>
            <a:endParaRPr b="0" lang="uk-UA" sz="14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6100560" y="4005360"/>
            <a:ext cx="247788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uk-UA" sz="1400" spc="-1" strike="noStrike">
                <a:solidFill>
                  <a:srgbClr val="000000"/>
                </a:solidFill>
                <a:latin typeface="Calibri"/>
              </a:rPr>
              <a:t>Technische Universität Ilmenau</a:t>
            </a:r>
            <a:endParaRPr b="0" lang="uk-U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400" spc="-1" strike="noStrike">
                <a:solidFill>
                  <a:srgbClr val="000000"/>
                </a:solidFill>
                <a:latin typeface="Calibri"/>
              </a:rPr>
              <a:t>Gustav-Kirchhoff-Str. 1 </a:t>
            </a:r>
            <a:br/>
            <a:r>
              <a:rPr b="0" lang="uk-UA" sz="1400" spc="-1" strike="noStrike">
                <a:solidFill>
                  <a:srgbClr val="000000"/>
                </a:solidFill>
                <a:latin typeface="Calibri"/>
              </a:rPr>
              <a:t>(Informatikgebäude, Room 210)</a:t>
            </a:r>
            <a:br/>
            <a:r>
              <a:rPr b="0" lang="uk-UA" sz="1400" spc="-1" strike="noStrike">
                <a:solidFill>
                  <a:srgbClr val="000000"/>
                </a:solidFill>
                <a:latin typeface="Calibri"/>
              </a:rPr>
              <a:t>D-98693 Ilmenau</a:t>
            </a:r>
            <a:br/>
            <a:endParaRPr b="0" lang="uk-UA" sz="14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755640" y="2637000"/>
            <a:ext cx="42746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uk-UA" sz="1400" spc="-1" strike="noStrike">
                <a:solidFill>
                  <a:srgbClr val="000000"/>
                </a:solidFill>
                <a:latin typeface="Calibri"/>
              </a:rPr>
              <a:t>fon: </a:t>
            </a:r>
            <a:r>
              <a:rPr b="0" lang="uk-UA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uk-UA" sz="1400" spc="-1" strike="noStrike">
                <a:solidFill>
                  <a:srgbClr val="000000"/>
                </a:solidFill>
                <a:latin typeface="Calibri"/>
              </a:rPr>
              <a:t>+49 (0)3677 69 2819</a:t>
            </a:r>
            <a:endParaRPr b="0" lang="uk-U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uk-UA" sz="1400" spc="-1" strike="noStrike">
                <a:solidFill>
                  <a:srgbClr val="000000"/>
                </a:solidFill>
                <a:latin typeface="Calibri"/>
              </a:rPr>
              <a:t>fax: </a:t>
            </a:r>
            <a:r>
              <a:rPr b="0" lang="uk-UA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uk-UA" sz="1400" spc="-1" strike="noStrike">
                <a:solidFill>
                  <a:srgbClr val="000000"/>
                </a:solidFill>
                <a:latin typeface="Calibri"/>
              </a:rPr>
              <a:t>+49 (0)3677 69 1226</a:t>
            </a:r>
            <a:br/>
            <a:r>
              <a:rPr b="0" lang="uk-UA" sz="1400" spc="-1" strike="noStrike">
                <a:solidFill>
                  <a:srgbClr val="000000"/>
                </a:solidFill>
                <a:latin typeface="Calibri"/>
              </a:rPr>
              <a:t>e-mail: </a:t>
            </a:r>
            <a:r>
              <a:rPr b="0" lang="uk-UA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uk-UA" sz="1400" spc="-1" strike="noStrike">
                <a:solidFill>
                  <a:srgbClr val="000000"/>
                </a:solidFill>
                <a:latin typeface="Calibri"/>
              </a:rPr>
              <a:t>mitsch@tu-ilmenau.de</a:t>
            </a:r>
            <a:endParaRPr b="0" lang="uk-UA" sz="14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6092640" y="5516640"/>
            <a:ext cx="2419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uk-UA" sz="1800" spc="-1" strike="noStrike">
                <a:solidFill>
                  <a:srgbClr val="000000"/>
                </a:solidFill>
                <a:latin typeface="Calibri"/>
              </a:rPr>
              <a:t>www.tu-ilmenau.de/ics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755640" y="1604880"/>
            <a:ext cx="4831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uk-UA" sz="1800" spc="-1" strike="noStrike">
                <a:solidFill>
                  <a:srgbClr val="000000"/>
                </a:solidFill>
                <a:latin typeface="Calibri"/>
              </a:rPr>
              <a:t>Integrated Communication Systems Group</a:t>
            </a:r>
            <a:endParaRPr b="0" lang="uk-U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uk-UA" sz="1800" spc="-1" strike="noStrike">
                <a:solidFill>
                  <a:srgbClr val="000000"/>
                </a:solidFill>
                <a:latin typeface="Calibri"/>
              </a:rPr>
              <a:t>Ilmenau University of Technology</a:t>
            </a:r>
            <a:endParaRPr b="0" lang="uk-UA" sz="1800" spc="-1" strike="noStrike"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773640" y="2349360"/>
            <a:ext cx="3357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uk-UA" sz="1400" spc="-1" strike="noStrike">
                <a:solidFill>
                  <a:srgbClr val="000000"/>
                </a:solidFill>
                <a:latin typeface="Calibri"/>
              </a:rPr>
              <a:t>Univ.-Prof. Dr.-Ing. Andreas Mitschele-Thiel</a:t>
            </a:r>
            <a:endParaRPr b="0" lang="uk-U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3359"/>
      </a:lt2>
      <a:accent1>
        <a:srgbClr val="ff7900"/>
      </a:accent1>
      <a:accent2>
        <a:srgbClr val="ffc000"/>
      </a:accent2>
      <a:accent3>
        <a:srgbClr val="ffbc7f"/>
      </a:accent3>
      <a:accent4>
        <a:srgbClr val="9e6422"/>
      </a:accent4>
      <a:accent5>
        <a:srgbClr val="b4dcdc"/>
      </a:accent5>
      <a:accent6>
        <a:srgbClr val="00747a"/>
      </a:accent6>
      <a:hlink>
        <a:srgbClr val="00747a"/>
      </a:hlink>
      <a:folHlink>
        <a:srgbClr val="78b6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3359"/>
      </a:lt2>
      <a:accent1>
        <a:srgbClr val="ff7900"/>
      </a:accent1>
      <a:accent2>
        <a:srgbClr val="ffc000"/>
      </a:accent2>
      <a:accent3>
        <a:srgbClr val="ffbc7f"/>
      </a:accent3>
      <a:accent4>
        <a:srgbClr val="9e6422"/>
      </a:accent4>
      <a:accent5>
        <a:srgbClr val="b4dcdc"/>
      </a:accent5>
      <a:accent6>
        <a:srgbClr val="00747a"/>
      </a:accent6>
      <a:hlink>
        <a:srgbClr val="00747a"/>
      </a:hlink>
      <a:folHlink>
        <a:srgbClr val="78b6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3359"/>
      </a:lt2>
      <a:accent1>
        <a:srgbClr val="ff7900"/>
      </a:accent1>
      <a:accent2>
        <a:srgbClr val="ffc000"/>
      </a:accent2>
      <a:accent3>
        <a:srgbClr val="ffbc7f"/>
      </a:accent3>
      <a:accent4>
        <a:srgbClr val="9e6422"/>
      </a:accent4>
      <a:accent5>
        <a:srgbClr val="b4dcdc"/>
      </a:accent5>
      <a:accent6>
        <a:srgbClr val="00747a"/>
      </a:accent6>
      <a:hlink>
        <a:srgbClr val="00747a"/>
      </a:hlink>
      <a:folHlink>
        <a:srgbClr val="78b6a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LibreOffice/6.2.0.3$Windows_X86_64 LibreOffice_project/98c6a8a1c6c7b144ce3cc729e34964b47ce25d62</Application>
  <Words>40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2010-10-05T15:15:43Z</dcterms:created>
  <dc:creator>Integrated Communication Systems Group</dc:creator>
  <dc:description/>
  <dc:language>uk-UA</dc:language>
  <cp:lastModifiedBy>Thomas Volkert</cp:lastModifiedBy>
  <dcterms:modified xsi:type="dcterms:W3CDTF">2011-03-24T11:57:43Z</dcterms:modified>
  <cp:revision>15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