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25199975" cy="35999738"/>
  <p:notesSz cx="6858000" cy="9144000"/>
  <p:defaultTextStyle>
    <a:defPPr>
      <a:defRPr lang="it-IT"/>
    </a:defPPr>
    <a:lvl1pPr marL="0" algn="l" defTabSz="2937510" rtl="0" eaLnBrk="1" latinLnBrk="0" hangingPunct="1">
      <a:defRPr sz="5783" kern="1200">
        <a:solidFill>
          <a:schemeClr val="tx1"/>
        </a:solidFill>
        <a:latin typeface="+mn-lt"/>
        <a:ea typeface="+mn-ea"/>
        <a:cs typeface="+mn-cs"/>
      </a:defRPr>
    </a:lvl1pPr>
    <a:lvl2pPr marL="1468755" algn="l" defTabSz="2937510" rtl="0" eaLnBrk="1" latinLnBrk="0" hangingPunct="1">
      <a:defRPr sz="5783" kern="1200">
        <a:solidFill>
          <a:schemeClr val="tx1"/>
        </a:solidFill>
        <a:latin typeface="+mn-lt"/>
        <a:ea typeface="+mn-ea"/>
        <a:cs typeface="+mn-cs"/>
      </a:defRPr>
    </a:lvl2pPr>
    <a:lvl3pPr marL="2937510" algn="l" defTabSz="2937510" rtl="0" eaLnBrk="1" latinLnBrk="0" hangingPunct="1">
      <a:defRPr sz="5783" kern="1200">
        <a:solidFill>
          <a:schemeClr val="tx1"/>
        </a:solidFill>
        <a:latin typeface="+mn-lt"/>
        <a:ea typeface="+mn-ea"/>
        <a:cs typeface="+mn-cs"/>
      </a:defRPr>
    </a:lvl3pPr>
    <a:lvl4pPr marL="4406265" algn="l" defTabSz="2937510" rtl="0" eaLnBrk="1" latinLnBrk="0" hangingPunct="1">
      <a:defRPr sz="5783" kern="1200">
        <a:solidFill>
          <a:schemeClr val="tx1"/>
        </a:solidFill>
        <a:latin typeface="+mn-lt"/>
        <a:ea typeface="+mn-ea"/>
        <a:cs typeface="+mn-cs"/>
      </a:defRPr>
    </a:lvl4pPr>
    <a:lvl5pPr marL="5875020" algn="l" defTabSz="2937510" rtl="0" eaLnBrk="1" latinLnBrk="0" hangingPunct="1">
      <a:defRPr sz="5783" kern="1200">
        <a:solidFill>
          <a:schemeClr val="tx1"/>
        </a:solidFill>
        <a:latin typeface="+mn-lt"/>
        <a:ea typeface="+mn-ea"/>
        <a:cs typeface="+mn-cs"/>
      </a:defRPr>
    </a:lvl5pPr>
    <a:lvl6pPr marL="7343775" algn="l" defTabSz="2937510" rtl="0" eaLnBrk="1" latinLnBrk="0" hangingPunct="1">
      <a:defRPr sz="5783" kern="1200">
        <a:solidFill>
          <a:schemeClr val="tx1"/>
        </a:solidFill>
        <a:latin typeface="+mn-lt"/>
        <a:ea typeface="+mn-ea"/>
        <a:cs typeface="+mn-cs"/>
      </a:defRPr>
    </a:lvl6pPr>
    <a:lvl7pPr marL="8812530" algn="l" defTabSz="2937510" rtl="0" eaLnBrk="1" latinLnBrk="0" hangingPunct="1">
      <a:defRPr sz="5783" kern="1200">
        <a:solidFill>
          <a:schemeClr val="tx1"/>
        </a:solidFill>
        <a:latin typeface="+mn-lt"/>
        <a:ea typeface="+mn-ea"/>
        <a:cs typeface="+mn-cs"/>
      </a:defRPr>
    </a:lvl7pPr>
    <a:lvl8pPr marL="10281285" algn="l" defTabSz="2937510" rtl="0" eaLnBrk="1" latinLnBrk="0" hangingPunct="1">
      <a:defRPr sz="5783" kern="1200">
        <a:solidFill>
          <a:schemeClr val="tx1"/>
        </a:solidFill>
        <a:latin typeface="+mn-lt"/>
        <a:ea typeface="+mn-ea"/>
        <a:cs typeface="+mn-cs"/>
      </a:defRPr>
    </a:lvl8pPr>
    <a:lvl9pPr marL="11750040" algn="l" defTabSz="2937510" rtl="0" eaLnBrk="1" latinLnBrk="0" hangingPunct="1">
      <a:defRPr sz="578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2"/>
    <p:restoredTop sz="94631"/>
  </p:normalViewPr>
  <p:slideViewPr>
    <p:cSldViewPr snapToGrid="0" snapToObjects="1">
      <p:cViewPr varScale="1">
        <p:scale>
          <a:sx n="17" d="100"/>
          <a:sy n="17" d="100"/>
        </p:scale>
        <p:origin x="1944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9998" y="5891626"/>
            <a:ext cx="21419979" cy="12533242"/>
          </a:xfrm>
        </p:spPr>
        <p:txBody>
          <a:bodyPr anchor="b"/>
          <a:lstStyle>
            <a:lvl1pPr algn="ctr">
              <a:defRPr sz="16535"/>
            </a:lvl1pPr>
          </a:lstStyle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49997" y="18908198"/>
            <a:ext cx="18899981" cy="8691601"/>
          </a:xfrm>
        </p:spPr>
        <p:txBody>
          <a:bodyPr/>
          <a:lstStyle>
            <a:lvl1pPr marL="0" indent="0" algn="ctr">
              <a:buNone/>
              <a:defRPr sz="6614"/>
            </a:lvl1pPr>
            <a:lvl2pPr marL="1259997" indent="0" algn="ctr">
              <a:buNone/>
              <a:defRPr sz="5512"/>
            </a:lvl2pPr>
            <a:lvl3pPr marL="2519995" indent="0" algn="ctr">
              <a:buNone/>
              <a:defRPr sz="4961"/>
            </a:lvl3pPr>
            <a:lvl4pPr marL="3779992" indent="0" algn="ctr">
              <a:buNone/>
              <a:defRPr sz="4409"/>
            </a:lvl4pPr>
            <a:lvl5pPr marL="5039990" indent="0" algn="ctr">
              <a:buNone/>
              <a:defRPr sz="4409"/>
            </a:lvl5pPr>
            <a:lvl6pPr marL="6299987" indent="0" algn="ctr">
              <a:buNone/>
              <a:defRPr sz="4409"/>
            </a:lvl6pPr>
            <a:lvl7pPr marL="7559985" indent="0" algn="ctr">
              <a:buNone/>
              <a:defRPr sz="4409"/>
            </a:lvl7pPr>
            <a:lvl8pPr marL="8819982" indent="0" algn="ctr">
              <a:buNone/>
              <a:defRPr sz="4409"/>
            </a:lvl8pPr>
            <a:lvl9pPr marL="10079980" indent="0" algn="ctr">
              <a:buNone/>
              <a:defRPr sz="4409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C48C4-32F4-494A-BA6C-1CB60B50F340}" type="datetimeFigureOut">
              <a:rPr lang="it-IT" smtClean="0"/>
              <a:t>12/09/18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05B55-6700-A84F-8A6A-B903813733F1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C48C4-32F4-494A-BA6C-1CB60B50F340}" type="datetimeFigureOut">
              <a:rPr lang="it-IT" smtClean="0"/>
              <a:t>12/09/18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05B55-6700-A84F-8A6A-B903813733F1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033733" y="1916653"/>
            <a:ext cx="5433745" cy="30508114"/>
          </a:xfrm>
        </p:spPr>
        <p:txBody>
          <a:bodyPr vert="eaVert"/>
          <a:lstStyle/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32500" y="1916653"/>
            <a:ext cx="15986234" cy="30508114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C48C4-32F4-494A-BA6C-1CB60B50F340}" type="datetimeFigureOut">
              <a:rPr lang="it-IT" smtClean="0"/>
              <a:t>12/09/18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05B55-6700-A84F-8A6A-B903813733F1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C48C4-32F4-494A-BA6C-1CB60B50F340}" type="datetimeFigureOut">
              <a:rPr lang="it-IT" smtClean="0"/>
              <a:t>12/09/18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05B55-6700-A84F-8A6A-B903813733F1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9375" y="8974945"/>
            <a:ext cx="21734978" cy="14974888"/>
          </a:xfrm>
        </p:spPr>
        <p:txBody>
          <a:bodyPr anchor="b"/>
          <a:lstStyle>
            <a:lvl1pPr>
              <a:defRPr sz="16535"/>
            </a:lvl1pPr>
          </a:lstStyle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9375" y="24091502"/>
            <a:ext cx="21734978" cy="7874940"/>
          </a:xfrm>
        </p:spPr>
        <p:txBody>
          <a:bodyPr/>
          <a:lstStyle>
            <a:lvl1pPr marL="0" indent="0">
              <a:buNone/>
              <a:defRPr sz="6614">
                <a:solidFill>
                  <a:schemeClr val="tx1"/>
                </a:solidFill>
              </a:defRPr>
            </a:lvl1pPr>
            <a:lvl2pPr marL="1259997" indent="0">
              <a:buNone/>
              <a:defRPr sz="5512">
                <a:solidFill>
                  <a:schemeClr val="tx1">
                    <a:tint val="75000"/>
                  </a:schemeClr>
                </a:solidFill>
              </a:defRPr>
            </a:lvl2pPr>
            <a:lvl3pPr marL="2519995" indent="0">
              <a:buNone/>
              <a:defRPr sz="4961">
                <a:solidFill>
                  <a:schemeClr val="tx1">
                    <a:tint val="75000"/>
                  </a:schemeClr>
                </a:solidFill>
              </a:defRPr>
            </a:lvl3pPr>
            <a:lvl4pPr marL="3779992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4pPr>
            <a:lvl5pPr marL="5039990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5pPr>
            <a:lvl6pPr marL="6299987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6pPr>
            <a:lvl7pPr marL="7559985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7pPr>
            <a:lvl8pPr marL="8819982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8pPr>
            <a:lvl9pPr marL="10079980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C48C4-32F4-494A-BA6C-1CB60B50F340}" type="datetimeFigureOut">
              <a:rPr lang="it-IT" smtClean="0"/>
              <a:t>12/09/18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05B55-6700-A84F-8A6A-B903813733F1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32498" y="9583264"/>
            <a:ext cx="10709989" cy="2284150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757488" y="9583264"/>
            <a:ext cx="10709989" cy="2284150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C48C4-32F4-494A-BA6C-1CB60B50F340}" type="datetimeFigureOut">
              <a:rPr lang="it-IT" smtClean="0"/>
              <a:t>12/09/18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05B55-6700-A84F-8A6A-B903813733F1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781" y="1916661"/>
            <a:ext cx="21734978" cy="6958285"/>
          </a:xfrm>
        </p:spPr>
        <p:txBody>
          <a:bodyPr/>
          <a:lstStyle/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5783" y="8824938"/>
            <a:ext cx="10660769" cy="4324966"/>
          </a:xfrm>
        </p:spPr>
        <p:txBody>
          <a:bodyPr anchor="b"/>
          <a:lstStyle>
            <a:lvl1pPr marL="0" indent="0">
              <a:buNone/>
              <a:defRPr sz="6614" b="1"/>
            </a:lvl1pPr>
            <a:lvl2pPr marL="1259997" indent="0">
              <a:buNone/>
              <a:defRPr sz="5512" b="1"/>
            </a:lvl2pPr>
            <a:lvl3pPr marL="2519995" indent="0">
              <a:buNone/>
              <a:defRPr sz="4961" b="1"/>
            </a:lvl3pPr>
            <a:lvl4pPr marL="3779992" indent="0">
              <a:buNone/>
              <a:defRPr sz="4409" b="1"/>
            </a:lvl4pPr>
            <a:lvl5pPr marL="5039990" indent="0">
              <a:buNone/>
              <a:defRPr sz="4409" b="1"/>
            </a:lvl5pPr>
            <a:lvl6pPr marL="6299987" indent="0">
              <a:buNone/>
              <a:defRPr sz="4409" b="1"/>
            </a:lvl6pPr>
            <a:lvl7pPr marL="7559985" indent="0">
              <a:buNone/>
              <a:defRPr sz="4409" b="1"/>
            </a:lvl7pPr>
            <a:lvl8pPr marL="8819982" indent="0">
              <a:buNone/>
              <a:defRPr sz="4409" b="1"/>
            </a:lvl8pPr>
            <a:lvl9pPr marL="10079980" indent="0">
              <a:buNone/>
              <a:defRPr sz="4409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35783" y="13149904"/>
            <a:ext cx="10660769" cy="1934152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757489" y="8824938"/>
            <a:ext cx="10713272" cy="4324966"/>
          </a:xfrm>
        </p:spPr>
        <p:txBody>
          <a:bodyPr anchor="b"/>
          <a:lstStyle>
            <a:lvl1pPr marL="0" indent="0">
              <a:buNone/>
              <a:defRPr sz="6614" b="1"/>
            </a:lvl1pPr>
            <a:lvl2pPr marL="1259997" indent="0">
              <a:buNone/>
              <a:defRPr sz="5512" b="1"/>
            </a:lvl2pPr>
            <a:lvl3pPr marL="2519995" indent="0">
              <a:buNone/>
              <a:defRPr sz="4961" b="1"/>
            </a:lvl3pPr>
            <a:lvl4pPr marL="3779992" indent="0">
              <a:buNone/>
              <a:defRPr sz="4409" b="1"/>
            </a:lvl4pPr>
            <a:lvl5pPr marL="5039990" indent="0">
              <a:buNone/>
              <a:defRPr sz="4409" b="1"/>
            </a:lvl5pPr>
            <a:lvl6pPr marL="6299987" indent="0">
              <a:buNone/>
              <a:defRPr sz="4409" b="1"/>
            </a:lvl6pPr>
            <a:lvl7pPr marL="7559985" indent="0">
              <a:buNone/>
              <a:defRPr sz="4409" b="1"/>
            </a:lvl7pPr>
            <a:lvl8pPr marL="8819982" indent="0">
              <a:buNone/>
              <a:defRPr sz="4409" b="1"/>
            </a:lvl8pPr>
            <a:lvl9pPr marL="10079980" indent="0">
              <a:buNone/>
              <a:defRPr sz="4409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757489" y="13149904"/>
            <a:ext cx="10713272" cy="1934152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C48C4-32F4-494A-BA6C-1CB60B50F340}" type="datetimeFigureOut">
              <a:rPr lang="it-IT" smtClean="0"/>
              <a:t>12/09/18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05B55-6700-A84F-8A6A-B903813733F1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C48C4-32F4-494A-BA6C-1CB60B50F340}" type="datetimeFigureOut">
              <a:rPr lang="it-IT" smtClean="0"/>
              <a:t>12/09/18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05B55-6700-A84F-8A6A-B903813733F1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C48C4-32F4-494A-BA6C-1CB60B50F340}" type="datetimeFigureOut">
              <a:rPr lang="it-IT" smtClean="0"/>
              <a:t>12/09/18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05B55-6700-A84F-8A6A-B903813733F1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780" y="2399982"/>
            <a:ext cx="8127648" cy="8399939"/>
          </a:xfrm>
        </p:spPr>
        <p:txBody>
          <a:bodyPr anchor="b"/>
          <a:lstStyle>
            <a:lvl1pPr>
              <a:defRPr sz="8819"/>
            </a:lvl1pPr>
          </a:lstStyle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13272" y="5183304"/>
            <a:ext cx="12757487" cy="25583147"/>
          </a:xfrm>
        </p:spPr>
        <p:txBody>
          <a:bodyPr/>
          <a:lstStyle>
            <a:lvl1pPr>
              <a:defRPr sz="8819"/>
            </a:lvl1pPr>
            <a:lvl2pPr>
              <a:defRPr sz="7717"/>
            </a:lvl2pPr>
            <a:lvl3pPr>
              <a:defRPr sz="6614"/>
            </a:lvl3pPr>
            <a:lvl4pPr>
              <a:defRPr sz="5512"/>
            </a:lvl4pPr>
            <a:lvl5pPr>
              <a:defRPr sz="5512"/>
            </a:lvl5pPr>
            <a:lvl6pPr>
              <a:defRPr sz="5512"/>
            </a:lvl6pPr>
            <a:lvl7pPr>
              <a:defRPr sz="5512"/>
            </a:lvl7pPr>
            <a:lvl8pPr>
              <a:defRPr sz="5512"/>
            </a:lvl8pPr>
            <a:lvl9pPr>
              <a:defRPr sz="5512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5780" y="10799922"/>
            <a:ext cx="8127648" cy="20008190"/>
          </a:xfrm>
        </p:spPr>
        <p:txBody>
          <a:bodyPr/>
          <a:lstStyle>
            <a:lvl1pPr marL="0" indent="0">
              <a:buNone/>
              <a:defRPr sz="4409"/>
            </a:lvl1pPr>
            <a:lvl2pPr marL="1259997" indent="0">
              <a:buNone/>
              <a:defRPr sz="3858"/>
            </a:lvl2pPr>
            <a:lvl3pPr marL="2519995" indent="0">
              <a:buNone/>
              <a:defRPr sz="3307"/>
            </a:lvl3pPr>
            <a:lvl4pPr marL="3779992" indent="0">
              <a:buNone/>
              <a:defRPr sz="2756"/>
            </a:lvl4pPr>
            <a:lvl5pPr marL="5039990" indent="0">
              <a:buNone/>
              <a:defRPr sz="2756"/>
            </a:lvl5pPr>
            <a:lvl6pPr marL="6299987" indent="0">
              <a:buNone/>
              <a:defRPr sz="2756"/>
            </a:lvl6pPr>
            <a:lvl7pPr marL="7559985" indent="0">
              <a:buNone/>
              <a:defRPr sz="2756"/>
            </a:lvl7pPr>
            <a:lvl8pPr marL="8819982" indent="0">
              <a:buNone/>
              <a:defRPr sz="2756"/>
            </a:lvl8pPr>
            <a:lvl9pPr marL="10079980" indent="0">
              <a:buNone/>
              <a:defRPr sz="2756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C48C4-32F4-494A-BA6C-1CB60B50F340}" type="datetimeFigureOut">
              <a:rPr lang="it-IT" smtClean="0"/>
              <a:t>12/09/18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05B55-6700-A84F-8A6A-B903813733F1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780" y="2399982"/>
            <a:ext cx="8127648" cy="8399939"/>
          </a:xfrm>
        </p:spPr>
        <p:txBody>
          <a:bodyPr anchor="b"/>
          <a:lstStyle>
            <a:lvl1pPr>
              <a:defRPr sz="8819"/>
            </a:lvl1pPr>
          </a:lstStyle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713272" y="5183304"/>
            <a:ext cx="12757487" cy="25583147"/>
          </a:xfrm>
        </p:spPr>
        <p:txBody>
          <a:bodyPr anchor="t"/>
          <a:lstStyle>
            <a:lvl1pPr marL="0" indent="0">
              <a:buNone/>
              <a:defRPr sz="8819"/>
            </a:lvl1pPr>
            <a:lvl2pPr marL="1259997" indent="0">
              <a:buNone/>
              <a:defRPr sz="7717"/>
            </a:lvl2pPr>
            <a:lvl3pPr marL="2519995" indent="0">
              <a:buNone/>
              <a:defRPr sz="6614"/>
            </a:lvl3pPr>
            <a:lvl4pPr marL="3779992" indent="0">
              <a:buNone/>
              <a:defRPr sz="5512"/>
            </a:lvl4pPr>
            <a:lvl5pPr marL="5039990" indent="0">
              <a:buNone/>
              <a:defRPr sz="5512"/>
            </a:lvl5pPr>
            <a:lvl6pPr marL="6299987" indent="0">
              <a:buNone/>
              <a:defRPr sz="5512"/>
            </a:lvl6pPr>
            <a:lvl7pPr marL="7559985" indent="0">
              <a:buNone/>
              <a:defRPr sz="5512"/>
            </a:lvl7pPr>
            <a:lvl8pPr marL="8819982" indent="0">
              <a:buNone/>
              <a:defRPr sz="5512"/>
            </a:lvl8pPr>
            <a:lvl9pPr marL="10079980" indent="0">
              <a:buNone/>
              <a:defRPr sz="5512"/>
            </a:lvl9pPr>
          </a:lstStyle>
          <a:p>
            <a:r>
              <a:rPr lang="it-IT"/>
              <a:t>Trascinare l'immagine su un segnaposto o fare clic sull'icona per aggiungerla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5780" y="10799922"/>
            <a:ext cx="8127648" cy="20008190"/>
          </a:xfrm>
        </p:spPr>
        <p:txBody>
          <a:bodyPr/>
          <a:lstStyle>
            <a:lvl1pPr marL="0" indent="0">
              <a:buNone/>
              <a:defRPr sz="4409"/>
            </a:lvl1pPr>
            <a:lvl2pPr marL="1259997" indent="0">
              <a:buNone/>
              <a:defRPr sz="3858"/>
            </a:lvl2pPr>
            <a:lvl3pPr marL="2519995" indent="0">
              <a:buNone/>
              <a:defRPr sz="3307"/>
            </a:lvl3pPr>
            <a:lvl4pPr marL="3779992" indent="0">
              <a:buNone/>
              <a:defRPr sz="2756"/>
            </a:lvl4pPr>
            <a:lvl5pPr marL="5039990" indent="0">
              <a:buNone/>
              <a:defRPr sz="2756"/>
            </a:lvl5pPr>
            <a:lvl6pPr marL="6299987" indent="0">
              <a:buNone/>
              <a:defRPr sz="2756"/>
            </a:lvl6pPr>
            <a:lvl7pPr marL="7559985" indent="0">
              <a:buNone/>
              <a:defRPr sz="2756"/>
            </a:lvl7pPr>
            <a:lvl8pPr marL="8819982" indent="0">
              <a:buNone/>
              <a:defRPr sz="2756"/>
            </a:lvl8pPr>
            <a:lvl9pPr marL="10079980" indent="0">
              <a:buNone/>
              <a:defRPr sz="2756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C48C4-32F4-494A-BA6C-1CB60B50F340}" type="datetimeFigureOut">
              <a:rPr lang="it-IT" smtClean="0"/>
              <a:t>12/09/18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05B55-6700-A84F-8A6A-B903813733F1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32499" y="1916661"/>
            <a:ext cx="21734978" cy="695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2499" y="9583264"/>
            <a:ext cx="21734978" cy="2284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32498" y="33366432"/>
            <a:ext cx="5669994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3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C48C4-32F4-494A-BA6C-1CB60B50F340}" type="datetimeFigureOut">
              <a:rPr lang="it-IT" smtClean="0"/>
              <a:t>12/09/18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47492" y="33366432"/>
            <a:ext cx="8504992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3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797483" y="33366432"/>
            <a:ext cx="5669994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3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05B55-6700-A84F-8A6A-B903813733F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272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519995" rtl="0" eaLnBrk="1" latinLnBrk="0" hangingPunct="1">
        <a:lnSpc>
          <a:spcPct val="90000"/>
        </a:lnSpc>
        <a:spcBef>
          <a:spcPct val="0"/>
        </a:spcBef>
        <a:buNone/>
        <a:defRPr sz="1212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29999" indent="-629999" algn="l" defTabSz="2519995" rtl="0" eaLnBrk="1" latinLnBrk="0" hangingPunct="1">
        <a:lnSpc>
          <a:spcPct val="90000"/>
        </a:lnSpc>
        <a:spcBef>
          <a:spcPts val="2756"/>
        </a:spcBef>
        <a:buFont typeface="Arial" panose="020B0604020202020204" pitchFamily="34" charset="0"/>
        <a:buChar char="•"/>
        <a:defRPr sz="7717" kern="1200">
          <a:solidFill>
            <a:schemeClr val="tx1"/>
          </a:solidFill>
          <a:latin typeface="+mn-lt"/>
          <a:ea typeface="+mn-ea"/>
          <a:cs typeface="+mn-cs"/>
        </a:defRPr>
      </a:lvl1pPr>
      <a:lvl2pPr marL="1889996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2pPr>
      <a:lvl3pPr marL="3149994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5512" kern="1200">
          <a:solidFill>
            <a:schemeClr val="tx1"/>
          </a:solidFill>
          <a:latin typeface="+mn-lt"/>
          <a:ea typeface="+mn-ea"/>
          <a:cs typeface="+mn-cs"/>
        </a:defRPr>
      </a:lvl3pPr>
      <a:lvl4pPr marL="4409991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4pPr>
      <a:lvl5pPr marL="5669989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5pPr>
      <a:lvl6pPr marL="6929986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6pPr>
      <a:lvl7pPr marL="8189984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7pPr>
      <a:lvl8pPr marL="9449981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8pPr>
      <a:lvl9pPr marL="10709979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1pPr>
      <a:lvl2pPr marL="1259997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2pPr>
      <a:lvl3pPr marL="2519995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3pPr>
      <a:lvl4pPr marL="3779992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4pPr>
      <a:lvl5pPr marL="5039990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5pPr>
      <a:lvl6pPr marL="6299987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6pPr>
      <a:lvl7pPr marL="7559985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7pPr>
      <a:lvl8pPr marL="8819982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8pPr>
      <a:lvl9pPr marL="10079980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terna.github.io/oligopoly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/>
          <p:cNvSpPr txBox="1"/>
          <p:nvPr/>
        </p:nvSpPr>
        <p:spPr>
          <a:xfrm>
            <a:off x="1" y="900792"/>
            <a:ext cx="2519997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solidFill>
                  <a:srgbClr val="FF0000"/>
                </a:solidFill>
                <a:latin typeface="Adobe Garamond Pro" panose="02020502060506020403" pitchFamily="18" charset="0"/>
              </a:rPr>
              <a:t>Oligopoly</a:t>
            </a:r>
            <a:endParaRPr lang="en-US" sz="7200" b="1" dirty="0">
              <a:solidFill>
                <a:srgbClr val="FF0000"/>
              </a:solidFill>
              <a:latin typeface="Adobe Garamond Pro" panose="02020502060506020403" pitchFamily="18" charset="0"/>
            </a:endParaRPr>
          </a:p>
          <a:p>
            <a:pPr algn="ctr"/>
            <a:r>
              <a:rPr lang="en-US" sz="7200" b="1" dirty="0">
                <a:latin typeface="Adobe Garamond Pro" panose="02020502060506020403" pitchFamily="18" charset="0"/>
              </a:rPr>
              <a:t>Rethinking macroeconomics with endogenous market structure </a:t>
            </a:r>
            <a:endParaRPr lang="en-US" sz="7200" dirty="0">
              <a:latin typeface="Adobe Garamond Pro" panose="02020502060506020403" pitchFamily="18" charset="0"/>
            </a:endParaRPr>
          </a:p>
          <a:p>
            <a:pPr algn="ctr"/>
            <a:r>
              <a:rPr lang="en-US" sz="7200" dirty="0">
                <a:latin typeface="Adobe Garamond Pro" panose="02020502060506020403" pitchFamily="18" charset="0"/>
              </a:rPr>
              <a:t>Marco </a:t>
            </a:r>
            <a:r>
              <a:rPr lang="en-US" sz="7200" dirty="0" err="1">
                <a:latin typeface="Adobe Garamond Pro" panose="02020502060506020403" pitchFamily="18" charset="0"/>
              </a:rPr>
              <a:t>Mazzoli</a:t>
            </a:r>
            <a:r>
              <a:rPr lang="en-US" sz="7200" dirty="0">
                <a:latin typeface="Adobe Garamond Pro" panose="02020502060506020403" pitchFamily="18" charset="0"/>
              </a:rPr>
              <a:t>, Matteo </a:t>
            </a:r>
            <a:r>
              <a:rPr lang="en-US" sz="7200" dirty="0" err="1">
                <a:latin typeface="Adobe Garamond Pro" panose="02020502060506020403" pitchFamily="18" charset="0"/>
              </a:rPr>
              <a:t>Morini</a:t>
            </a:r>
            <a:r>
              <a:rPr lang="en-US" sz="7200" dirty="0">
                <a:latin typeface="Adobe Garamond Pro" panose="02020502060506020403" pitchFamily="18" charset="0"/>
              </a:rPr>
              <a:t>, Pietro Terna  (September 2018)</a:t>
            </a:r>
          </a:p>
        </p:txBody>
      </p:sp>
      <p:sp>
        <p:nvSpPr>
          <p:cNvPr id="13" name="Rettangolo 12"/>
          <p:cNvSpPr/>
          <p:nvPr/>
        </p:nvSpPr>
        <p:spPr>
          <a:xfrm>
            <a:off x="6743700" y="13191797"/>
            <a:ext cx="647700" cy="266700"/>
          </a:xfrm>
          <a:prstGeom prst="rect">
            <a:avLst/>
          </a:prstGeom>
          <a:solidFill>
            <a:srgbClr val="FFFF00">
              <a:alpha val="47000"/>
            </a:srgbClr>
          </a:solidFill>
          <a:ln>
            <a:noFill/>
          </a:ln>
          <a:effectLst/>
          <a:scene3d>
            <a:camera prst="orthographicFront"/>
            <a:lightRig rig="threePt" dir="t"/>
          </a:scene3d>
          <a:sp3d extrusionH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ttangolo 14"/>
          <p:cNvSpPr/>
          <p:nvPr/>
        </p:nvSpPr>
        <p:spPr>
          <a:xfrm>
            <a:off x="17839666" y="11576843"/>
            <a:ext cx="647700" cy="266700"/>
          </a:xfrm>
          <a:prstGeom prst="rect">
            <a:avLst/>
          </a:prstGeom>
          <a:solidFill>
            <a:srgbClr val="FFFF00">
              <a:alpha val="47000"/>
            </a:srgbClr>
          </a:solidFill>
          <a:ln>
            <a:noFill/>
          </a:ln>
          <a:effectLst/>
          <a:scene3d>
            <a:camera prst="orthographicFront"/>
            <a:lightRig rig="threePt" dir="t"/>
          </a:scene3d>
          <a:sp3d extrusionH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asellaDiTesto 7"/>
          <p:cNvSpPr txBox="1"/>
          <p:nvPr/>
        </p:nvSpPr>
        <p:spPr>
          <a:xfrm>
            <a:off x="11465169" y="6336848"/>
            <a:ext cx="125197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>
                <a:latin typeface="Adobe Garamond Pro" panose="02020502060506020403" pitchFamily="18" charset="0"/>
                <a:ea typeface="Cambria" charset="0"/>
                <a:cs typeface="Cambria" charset="0"/>
                <a:hlinkClick r:id="rId2"/>
              </a:rPr>
              <a:t>https://terna.github.io/oligopoly/</a:t>
            </a:r>
            <a:r>
              <a:rPr lang="en-US" sz="7200">
                <a:latin typeface="Adobe Garamond Pro" panose="02020502060506020403" pitchFamily="18" charset="0"/>
                <a:ea typeface="Cambria" charset="0"/>
                <a:cs typeface="Cambria" charset="0"/>
              </a:rPr>
              <a:t>  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9123CD1-81D1-9247-BE49-FC836D5D13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8753" y="10008763"/>
            <a:ext cx="20942470" cy="14786653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9065848E-F366-D144-A363-9CC825B2DF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6915" y="5773045"/>
            <a:ext cx="2568254" cy="2568254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E87275F4-096D-4A47-B40C-E458EC6DAC7E}"/>
              </a:ext>
            </a:extLst>
          </p:cNvPr>
          <p:cNvSpPr txBox="1"/>
          <p:nvPr/>
        </p:nvSpPr>
        <p:spPr>
          <a:xfrm>
            <a:off x="2057401" y="6413048"/>
            <a:ext cx="76777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rgbClr val="FF0000"/>
                </a:solidFill>
                <a:latin typeface="Adobe Garamond Pro" panose="02020502060506020403" pitchFamily="18" charset="0"/>
              </a:rPr>
              <a:t>Formal model at: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17E3743F-D4E9-E546-8B6E-3D2C15DC4468}"/>
              </a:ext>
            </a:extLst>
          </p:cNvPr>
          <p:cNvSpPr txBox="1"/>
          <p:nvPr/>
        </p:nvSpPr>
        <p:spPr>
          <a:xfrm>
            <a:off x="2057401" y="8546648"/>
            <a:ext cx="94077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rgbClr val="FF0000"/>
                </a:solidFill>
                <a:latin typeface="Adobe Garamond Pro" panose="02020502060506020403" pitchFamily="18" charset="0"/>
              </a:rPr>
              <a:t>Agent-based model:</a:t>
            </a:r>
          </a:p>
        </p:txBody>
      </p:sp>
      <p:sp>
        <p:nvSpPr>
          <p:cNvPr id="14" name="Freccia destra 13">
            <a:extLst>
              <a:ext uri="{FF2B5EF4-FFF2-40B4-BE49-F238E27FC236}">
                <a16:creationId xmlns:a16="http://schemas.microsoft.com/office/drawing/2014/main" id="{B661BC58-82A1-1F49-B148-DA5FD3FCBDCE}"/>
              </a:ext>
            </a:extLst>
          </p:cNvPr>
          <p:cNvSpPr>
            <a:spLocks noChangeAspect="1"/>
          </p:cNvSpPr>
          <p:nvPr/>
        </p:nvSpPr>
        <p:spPr>
          <a:xfrm rot="2979023" flipV="1">
            <a:off x="3130407" y="10295319"/>
            <a:ext cx="1891962" cy="93714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40338048-2C15-6844-8464-33DA40DC5D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2201" y="25024016"/>
            <a:ext cx="21013822" cy="10748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9451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119</TotalTime>
  <Words>36</Words>
  <Application>Microsoft Macintosh PowerPoint</Application>
  <PresentationFormat>Personalizzato</PresentationFormat>
  <Paragraphs>6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7" baseType="lpstr">
      <vt:lpstr>Adobe Garamond Pro</vt:lpstr>
      <vt:lpstr>Arial</vt:lpstr>
      <vt:lpstr>Calibri</vt:lpstr>
      <vt:lpstr>Calibri Light</vt:lpstr>
      <vt:lpstr>Cambria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Pietro Terna</dc:creator>
  <cp:lastModifiedBy>Pietro Terna</cp:lastModifiedBy>
  <cp:revision>27</cp:revision>
  <cp:lastPrinted>2017-05-06T17:35:17Z</cp:lastPrinted>
  <dcterms:created xsi:type="dcterms:W3CDTF">2017-05-02T09:58:15Z</dcterms:created>
  <dcterms:modified xsi:type="dcterms:W3CDTF">2018-09-12T14:42:07Z</dcterms:modified>
</cp:coreProperties>
</file>