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it-IT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1"/>
  </p:normalViewPr>
  <p:slideViewPr>
    <p:cSldViewPr snapToGrid="0" snapToObjects="1">
      <p:cViewPr varScale="1">
        <p:scale>
          <a:sx n="17" d="100"/>
          <a:sy n="17" d="100"/>
        </p:scale>
        <p:origin x="19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48C4-32F4-494A-BA6C-1CB60B50F340}" type="datetimeFigureOut">
              <a:rPr lang="it-IT" smtClean="0"/>
              <a:t>07/10/18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rna.github.io/oligopol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900792"/>
            <a:ext cx="25199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Adobe Garamond Pro" panose="02020502060506020403" pitchFamily="18" charset="0"/>
              </a:rPr>
              <a:t>Oligopoly</a:t>
            </a:r>
            <a:endParaRPr lang="en-US" sz="7200" b="1" dirty="0">
              <a:solidFill>
                <a:srgbClr val="FF0000"/>
              </a:solidFill>
              <a:latin typeface="Adobe Garamond Pro" panose="02020502060506020403" pitchFamily="18" charset="0"/>
            </a:endParaRPr>
          </a:p>
          <a:p>
            <a:pPr algn="ctr"/>
            <a:r>
              <a:rPr lang="en-US" sz="7200" b="1" dirty="0">
                <a:latin typeface="Adobe Garamond Pro" panose="02020502060506020403" pitchFamily="18" charset="0"/>
              </a:rPr>
              <a:t>Rethinking macroeconomics with endogenous market structure </a:t>
            </a:r>
            <a:endParaRPr lang="en-US" sz="7200" dirty="0">
              <a:latin typeface="Adobe Garamond Pro" panose="02020502060506020403" pitchFamily="18" charset="0"/>
            </a:endParaRPr>
          </a:p>
          <a:p>
            <a:pPr algn="ctr"/>
            <a:r>
              <a:rPr lang="en-US" sz="7200" dirty="0">
                <a:latin typeface="Adobe Garamond Pro" panose="02020502060506020403" pitchFamily="18" charset="0"/>
              </a:rPr>
              <a:t>Marco </a:t>
            </a:r>
            <a:r>
              <a:rPr lang="en-US" sz="7200" dirty="0" err="1">
                <a:latin typeface="Adobe Garamond Pro" panose="02020502060506020403" pitchFamily="18" charset="0"/>
              </a:rPr>
              <a:t>Mazzoli</a:t>
            </a:r>
            <a:r>
              <a:rPr lang="en-US" sz="7200" dirty="0">
                <a:latin typeface="Adobe Garamond Pro" panose="02020502060506020403" pitchFamily="18" charset="0"/>
              </a:rPr>
              <a:t>, Matteo </a:t>
            </a:r>
            <a:r>
              <a:rPr lang="en-US" sz="7200" dirty="0" err="1">
                <a:latin typeface="Adobe Garamond Pro" panose="02020502060506020403" pitchFamily="18" charset="0"/>
              </a:rPr>
              <a:t>Morini</a:t>
            </a:r>
            <a:r>
              <a:rPr lang="en-US" sz="7200" dirty="0">
                <a:latin typeface="Adobe Garamond Pro" panose="02020502060506020403" pitchFamily="18" charset="0"/>
              </a:rPr>
              <a:t>, Pietro Terna  (September 2018)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743700" y="13191797"/>
            <a:ext cx="647700" cy="2667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17839666" y="11576843"/>
            <a:ext cx="647700" cy="2667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465169" y="6336848"/>
            <a:ext cx="12519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Adobe Garamond Pro" panose="02020502060506020403" pitchFamily="18" charset="0"/>
                <a:ea typeface="Cambria" charset="0"/>
                <a:cs typeface="Cambria" charset="0"/>
                <a:hlinkClick r:id="rId2"/>
              </a:rPr>
              <a:t>https://terna.github.io/oligopoly/</a:t>
            </a:r>
            <a:r>
              <a:rPr lang="en-US" sz="7200">
                <a:latin typeface="Adobe Garamond Pro" panose="02020502060506020403" pitchFamily="18" charset="0"/>
                <a:ea typeface="Cambria" charset="0"/>
                <a:cs typeface="Cambria" charset="0"/>
              </a:rPr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65848E-F366-D144-A363-9CC825B2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915" y="5773045"/>
            <a:ext cx="2568254" cy="25682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7275F4-096D-4A47-B40C-E458EC6DAC7E}"/>
              </a:ext>
            </a:extLst>
          </p:cNvPr>
          <p:cNvSpPr txBox="1"/>
          <p:nvPr/>
        </p:nvSpPr>
        <p:spPr>
          <a:xfrm>
            <a:off x="2057401" y="6413048"/>
            <a:ext cx="7677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dobe Garamond Pro" panose="02020502060506020403" pitchFamily="18" charset="0"/>
              </a:rPr>
              <a:t>Formal model at: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E3743F-D4E9-E546-8B6E-3D2C15DC4468}"/>
              </a:ext>
            </a:extLst>
          </p:cNvPr>
          <p:cNvSpPr txBox="1"/>
          <p:nvPr/>
        </p:nvSpPr>
        <p:spPr>
          <a:xfrm>
            <a:off x="2057401" y="8546648"/>
            <a:ext cx="9407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dobe Garamond Pro" panose="02020502060506020403" pitchFamily="18" charset="0"/>
              </a:rPr>
              <a:t>Agent-based model: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38048-2C15-6844-8464-33DA40DC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1" y="25024016"/>
            <a:ext cx="21013822" cy="107489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EAD122-5AA4-8644-A024-1534466ED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477" y="10089751"/>
            <a:ext cx="20709022" cy="14621824"/>
          </a:xfrm>
          <a:prstGeom prst="rect">
            <a:avLst/>
          </a:prstGeom>
        </p:spPr>
      </p:pic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61BC58-82A1-1F49-B148-DA5FD3FCBDCE}"/>
              </a:ext>
            </a:extLst>
          </p:cNvPr>
          <p:cNvSpPr>
            <a:spLocks noChangeAspect="1"/>
          </p:cNvSpPr>
          <p:nvPr/>
        </p:nvSpPr>
        <p:spPr>
          <a:xfrm rot="2979023" flipV="1">
            <a:off x="3130407" y="10295319"/>
            <a:ext cx="1891962" cy="9371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5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36</Words>
  <Application>Microsoft Macintosh PowerPoint</Application>
  <PresentationFormat>Personalizzato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Adobe Garamond Pro</vt:lpstr>
      <vt:lpstr>Arial</vt:lpstr>
      <vt:lpstr>Calibri</vt:lpstr>
      <vt:lpstr>Calibri Light</vt:lpstr>
      <vt:lpstr>Cambria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Terna</dc:creator>
  <cp:lastModifiedBy>Pietro Terna</cp:lastModifiedBy>
  <cp:revision>28</cp:revision>
  <cp:lastPrinted>2017-05-06T17:35:17Z</cp:lastPrinted>
  <dcterms:created xsi:type="dcterms:W3CDTF">2017-05-02T09:58:15Z</dcterms:created>
  <dcterms:modified xsi:type="dcterms:W3CDTF">2018-10-07T20:59:41Z</dcterms:modified>
</cp:coreProperties>
</file>