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31"/>
  </p:normalViewPr>
  <p:slideViewPr>
    <p:cSldViewPr snapToGrid="0" snapToObjects="1">
      <p:cViewPr varScale="1">
        <p:scale>
          <a:sx n="92" d="100"/>
          <a:sy n="92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A8AB-52E3-6C43-9652-6C6F00BCCF65}" type="datetimeFigureOut">
              <a:rPr lang="it-IT" smtClean="0"/>
              <a:t>03/04/23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A45-012E-4B4F-9333-3E44DDC0DF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86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A8AB-52E3-6C43-9652-6C6F00BCCF65}" type="datetimeFigureOut">
              <a:rPr lang="it-IT" smtClean="0"/>
              <a:t>03/04/23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A45-012E-4B4F-9333-3E44DDC0DF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04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A8AB-52E3-6C43-9652-6C6F00BCCF65}" type="datetimeFigureOut">
              <a:rPr lang="it-IT" smtClean="0"/>
              <a:t>03/04/23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A45-012E-4B4F-9333-3E44DDC0DF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919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A8AB-52E3-6C43-9652-6C6F00BCCF65}" type="datetimeFigureOut">
              <a:rPr lang="it-IT" smtClean="0"/>
              <a:t>03/04/23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A45-012E-4B4F-9333-3E44DDC0DF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313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A8AB-52E3-6C43-9652-6C6F00BCCF65}" type="datetimeFigureOut">
              <a:rPr lang="it-IT" smtClean="0"/>
              <a:t>03/04/23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A45-012E-4B4F-9333-3E44DDC0DF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79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A8AB-52E3-6C43-9652-6C6F00BCCF65}" type="datetimeFigureOut">
              <a:rPr lang="it-IT" smtClean="0"/>
              <a:t>03/04/23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A45-012E-4B4F-9333-3E44DDC0DF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54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A8AB-52E3-6C43-9652-6C6F00BCCF65}" type="datetimeFigureOut">
              <a:rPr lang="it-IT" smtClean="0"/>
              <a:t>03/04/23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A45-012E-4B4F-9333-3E44DDC0DF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941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A8AB-52E3-6C43-9652-6C6F00BCCF65}" type="datetimeFigureOut">
              <a:rPr lang="it-IT" smtClean="0"/>
              <a:t>03/04/23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A45-012E-4B4F-9333-3E44DDC0DF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97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A8AB-52E3-6C43-9652-6C6F00BCCF65}" type="datetimeFigureOut">
              <a:rPr lang="it-IT" smtClean="0"/>
              <a:t>03/04/23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A45-012E-4B4F-9333-3E44DDC0DF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46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A8AB-52E3-6C43-9652-6C6F00BCCF65}" type="datetimeFigureOut">
              <a:rPr lang="it-IT" smtClean="0"/>
              <a:t>03/04/23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A45-012E-4B4F-9333-3E44DDC0DF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569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A8AB-52E3-6C43-9652-6C6F00BCCF65}" type="datetimeFigureOut">
              <a:rPr lang="it-IT" smtClean="0"/>
              <a:t>03/04/23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A45-012E-4B4F-9333-3E44DDC0DF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08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9A8AB-52E3-6C43-9652-6C6F00BCCF65}" type="datetimeFigureOut">
              <a:rPr lang="it-IT" smtClean="0"/>
              <a:t>03/04/23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8EA45-012E-4B4F-9333-3E44DDC0DF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83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5551CF2-5FFD-8A47-858C-42C3BF75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946150"/>
            <a:ext cx="7594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95DDC84-6296-584A-8F00-8431AB646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946150"/>
            <a:ext cx="7594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5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C9E21C8-7751-3F45-9BF2-FA045DDD2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946150"/>
            <a:ext cx="7594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2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E0BA600-A5F9-7044-AADB-DBE963185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946150"/>
            <a:ext cx="7594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4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4612CC0-E7CA-BF48-BA81-52F20AF35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946150"/>
            <a:ext cx="7594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6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39393E9-1F77-5C44-A5D3-6AAB4974E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946150"/>
            <a:ext cx="7594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9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9EB96AB-33A5-8548-ACF9-96F9ACF8D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946150"/>
            <a:ext cx="7594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5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2367925-E92C-5E40-B4C3-E81CBD9F7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946150"/>
            <a:ext cx="7594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59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Presentazione su schermo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Pietro Terna</dc:creator>
  <cp:lastModifiedBy>Pietro Terna</cp:lastModifiedBy>
  <cp:revision>1</cp:revision>
  <dcterms:created xsi:type="dcterms:W3CDTF">2023-04-02T22:15:01Z</dcterms:created>
  <dcterms:modified xsi:type="dcterms:W3CDTF">2023-04-02T22:19:27Z</dcterms:modified>
</cp:coreProperties>
</file>