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86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1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1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7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4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69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8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85273B2-661F-AB4C-BAD5-27E668B2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95DDC84-6296-584A-8F00-8431AB64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C9E21C8-7751-3F45-9BF2-FA045DDD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E0BA600-A5F9-7044-AADB-DBE96318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4612CC0-E7CA-BF48-BA81-52F20AF3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F8B4C52-27E4-5E4D-BF46-3685F5E3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619E21-14EB-3A49-B9C8-211306B5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03033D6-AD46-6E4D-A6E4-E523BF8D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Macintosh PowerPoint</Application>
  <PresentationFormat>Presentazione su schermo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Terna</dc:creator>
  <cp:lastModifiedBy>Pietro Terna</cp:lastModifiedBy>
  <cp:revision>5</cp:revision>
  <dcterms:created xsi:type="dcterms:W3CDTF">2023-04-02T22:15:01Z</dcterms:created>
  <dcterms:modified xsi:type="dcterms:W3CDTF">2023-04-03T16:16:34Z</dcterms:modified>
</cp:coreProperties>
</file>