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756779f3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756779f3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912125" y="3052775"/>
            <a:ext cx="1522200" cy="1693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508589" y="2745197"/>
            <a:ext cx="1167300" cy="305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FFFFF"/>
                </a:solidFill>
              </a:rPr>
              <a:t>Chasis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912125" y="2418950"/>
            <a:ext cx="1522200" cy="317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FFFFF"/>
                </a:solidFill>
              </a:rPr>
              <a:t>Component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6151450" y="1772475"/>
            <a:ext cx="1454700" cy="305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FFFFF"/>
                </a:solidFill>
              </a:rPr>
              <a:t>Roof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4023825" y="977400"/>
            <a:ext cx="1423500" cy="291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FFFFF"/>
                </a:solidFill>
              </a:rPr>
              <a:t>Color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4292250" y="3177475"/>
            <a:ext cx="762000" cy="40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FFFFF"/>
                </a:solidFill>
              </a:rPr>
              <a:t>Tyre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4292200" y="3697025"/>
            <a:ext cx="762000" cy="40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FFFFF"/>
                </a:solidFill>
              </a:rPr>
              <a:t>Seat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4292200" y="4216575"/>
            <a:ext cx="762000" cy="40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FFFFF"/>
                </a:solidFill>
              </a:rPr>
              <a:t>Engine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2" name="Google Shape;62;p13"/>
          <p:cNvCxnSpPr>
            <a:stCxn id="55" idx="3"/>
            <a:endCxn id="63" idx="1"/>
          </p:cNvCxnSpPr>
          <p:nvPr/>
        </p:nvCxnSpPr>
        <p:spPr>
          <a:xfrm flipH="1" rot="10800000">
            <a:off x="2675889" y="2895047"/>
            <a:ext cx="1236300" cy="30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" name="Google Shape;64;p13"/>
          <p:cNvCxnSpPr>
            <a:stCxn id="57" idx="0"/>
            <a:endCxn id="65" idx="3"/>
          </p:cNvCxnSpPr>
          <p:nvPr/>
        </p:nvCxnSpPr>
        <p:spPr>
          <a:xfrm flipH="1" rot="5400000">
            <a:off x="5986450" y="880125"/>
            <a:ext cx="353100" cy="14316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" name="Google Shape;66;p13"/>
          <p:cNvCxnSpPr>
            <a:stCxn id="58" idx="1"/>
            <a:endCxn id="67" idx="1"/>
          </p:cNvCxnSpPr>
          <p:nvPr/>
        </p:nvCxnSpPr>
        <p:spPr>
          <a:xfrm flipH="1">
            <a:off x="1508625" y="1122900"/>
            <a:ext cx="2515200" cy="2073600"/>
          </a:xfrm>
          <a:prstGeom prst="bentConnector3">
            <a:avLst>
              <a:gd fmla="val 124451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" name="Google Shape;67;p13"/>
          <p:cNvSpPr txBox="1"/>
          <p:nvPr/>
        </p:nvSpPr>
        <p:spPr>
          <a:xfrm>
            <a:off x="1508589" y="3050897"/>
            <a:ext cx="1167300" cy="29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initialChasis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6146200" y="2070825"/>
            <a:ext cx="1465200" cy="30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readyForRoof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4023825" y="1273900"/>
            <a:ext cx="1423500" cy="29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readyForColor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3912125" y="2736350"/>
            <a:ext cx="1522200" cy="31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readyForSetting</a:t>
            </a:r>
            <a:endParaRPr/>
          </a:p>
        </p:txBody>
      </p:sp>
      <p:cxnSp>
        <p:nvCxnSpPr>
          <p:cNvPr id="69" name="Google Shape;69;p13"/>
          <p:cNvCxnSpPr>
            <a:stCxn id="59" idx="3"/>
            <a:endCxn id="68" idx="2"/>
          </p:cNvCxnSpPr>
          <p:nvPr/>
        </p:nvCxnSpPr>
        <p:spPr>
          <a:xfrm flipH="1" rot="10800000">
            <a:off x="5054250" y="2376625"/>
            <a:ext cx="1824600" cy="10035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3"/>
          <p:cNvCxnSpPr>
            <a:stCxn id="60" idx="3"/>
            <a:endCxn id="68" idx="2"/>
          </p:cNvCxnSpPr>
          <p:nvPr/>
        </p:nvCxnSpPr>
        <p:spPr>
          <a:xfrm flipH="1" rot="10800000">
            <a:off x="5054200" y="2376575"/>
            <a:ext cx="1824600" cy="15231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3"/>
          <p:cNvCxnSpPr>
            <a:stCxn id="61" idx="3"/>
            <a:endCxn id="68" idx="2"/>
          </p:cNvCxnSpPr>
          <p:nvPr/>
        </p:nvCxnSpPr>
        <p:spPr>
          <a:xfrm flipH="1" rot="10800000">
            <a:off x="5054200" y="2376525"/>
            <a:ext cx="1824600" cy="20427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" name="Google Shape;72;p13"/>
          <p:cNvSpPr txBox="1"/>
          <p:nvPr/>
        </p:nvSpPr>
        <p:spPr>
          <a:xfrm>
            <a:off x="5742250" y="3074425"/>
            <a:ext cx="10806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tyreReady</a:t>
            </a:r>
            <a:endParaRPr/>
          </a:p>
        </p:txBody>
      </p:sp>
      <p:sp>
        <p:nvSpPr>
          <p:cNvPr id="73" name="Google Shape;73;p13"/>
          <p:cNvSpPr txBox="1"/>
          <p:nvPr/>
        </p:nvSpPr>
        <p:spPr>
          <a:xfrm>
            <a:off x="5742250" y="3582775"/>
            <a:ext cx="10806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seatReady</a:t>
            </a:r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5644750" y="4091125"/>
            <a:ext cx="12756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engineReady</a:t>
            </a:r>
            <a:endParaRPr/>
          </a:p>
        </p:txBody>
      </p:sp>
      <p:sp>
        <p:nvSpPr>
          <p:cNvPr id="75" name="Google Shape;75;p13"/>
          <p:cNvSpPr txBox="1"/>
          <p:nvPr/>
        </p:nvSpPr>
        <p:spPr>
          <a:xfrm>
            <a:off x="6930850" y="2418900"/>
            <a:ext cx="6753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highlight>
                  <a:srgbClr val="FFFF00"/>
                </a:highlight>
              </a:rPr>
              <a:t>signal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5447325" y="1122900"/>
            <a:ext cx="6753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highlight>
                  <a:srgbClr val="FFFF00"/>
                </a:highlight>
              </a:rPr>
              <a:t>signal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6930850" y="1428075"/>
            <a:ext cx="10806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roofReady</a:t>
            </a:r>
            <a:endParaRPr/>
          </a:p>
        </p:txBody>
      </p:sp>
      <p:sp>
        <p:nvSpPr>
          <p:cNvPr id="78" name="Google Shape;78;p13"/>
          <p:cNvSpPr txBox="1"/>
          <p:nvPr/>
        </p:nvSpPr>
        <p:spPr>
          <a:xfrm>
            <a:off x="858514" y="2898047"/>
            <a:ext cx="6753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highlight>
                  <a:srgbClr val="FFFF00"/>
                </a:highlight>
              </a:rPr>
              <a:t>signal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2811313" y="2985275"/>
            <a:ext cx="9654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highlight>
                  <a:srgbClr val="FFFF00"/>
                </a:highlight>
              </a:rPr>
              <a:t>boardcast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2656250" y="2502125"/>
            <a:ext cx="12756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chasisReady</a:t>
            </a:r>
            <a:endParaRPr/>
          </a:p>
        </p:txBody>
      </p:sp>
      <p:sp>
        <p:nvSpPr>
          <p:cNvPr id="81" name="Google Shape;81;p13"/>
          <p:cNvSpPr txBox="1"/>
          <p:nvPr/>
        </p:nvSpPr>
        <p:spPr>
          <a:xfrm>
            <a:off x="4097775" y="633025"/>
            <a:ext cx="12756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newCar</a:t>
            </a:r>
            <a:endParaRPr/>
          </a:p>
        </p:txBody>
      </p:sp>
      <p:sp>
        <p:nvSpPr>
          <p:cNvPr id="82" name="Google Shape;82;p13"/>
          <p:cNvSpPr txBox="1"/>
          <p:nvPr/>
        </p:nvSpPr>
        <p:spPr>
          <a:xfrm>
            <a:off x="976375" y="1266550"/>
            <a:ext cx="28005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restart the process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(all material will be reproduce)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/>
        </p:nvSpPr>
        <p:spPr>
          <a:xfrm>
            <a:off x="1283250" y="1795475"/>
            <a:ext cx="2114400" cy="1693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 txBox="1"/>
          <p:nvPr/>
        </p:nvSpPr>
        <p:spPr>
          <a:xfrm>
            <a:off x="1283375" y="1161650"/>
            <a:ext cx="2114400" cy="317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FFFFF"/>
                </a:solidFill>
              </a:rPr>
              <a:t>Ingredients Prepare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9" name="Google Shape;89;p14"/>
          <p:cNvSpPr txBox="1"/>
          <p:nvPr/>
        </p:nvSpPr>
        <p:spPr>
          <a:xfrm>
            <a:off x="1506675" y="1875148"/>
            <a:ext cx="1662600" cy="40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FFFFF"/>
                </a:solidFill>
              </a:rPr>
              <a:t>eggBreaker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0" name="Google Shape;90;p14"/>
          <p:cNvSpPr txBox="1"/>
          <p:nvPr/>
        </p:nvSpPr>
        <p:spPr>
          <a:xfrm>
            <a:off x="1506675" y="2955823"/>
            <a:ext cx="1662600" cy="40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FFFFF"/>
                </a:solidFill>
              </a:rPr>
              <a:t>batterAdder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1" name="Google Shape;91;p14"/>
          <p:cNvSpPr txBox="1"/>
          <p:nvPr/>
        </p:nvSpPr>
        <p:spPr>
          <a:xfrm>
            <a:off x="1283375" y="1479050"/>
            <a:ext cx="2114400" cy="31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>
                <a:solidFill>
                  <a:schemeClr val="dk1"/>
                </a:solidFill>
              </a:rPr>
              <a:t>needIngredients</a:t>
            </a:r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1506675" y="2415485"/>
            <a:ext cx="1662600" cy="40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FFFFF"/>
                </a:solidFill>
              </a:rPr>
              <a:t>eggBreaker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5436275" y="1161650"/>
            <a:ext cx="1723200" cy="317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FFFFF"/>
                </a:solidFill>
              </a:rPr>
              <a:t>Baking a Cake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5436275" y="1479050"/>
            <a:ext cx="1723200" cy="31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chemeClr val="dk1"/>
                </a:solidFill>
              </a:rPr>
              <a:t>readyToBake</a:t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5446650" y="3746150"/>
            <a:ext cx="1723200" cy="317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FFFFF"/>
                </a:solidFill>
              </a:rPr>
              <a:t>Eating a Cake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446650" y="4063550"/>
            <a:ext cx="1723200" cy="31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chemeClr val="dk1"/>
                </a:solidFill>
              </a:rPr>
              <a:t>startEating</a:t>
            </a:r>
            <a:endParaRPr/>
          </a:p>
        </p:txBody>
      </p:sp>
      <p:cxnSp>
        <p:nvCxnSpPr>
          <p:cNvPr id="97" name="Google Shape;97;p14"/>
          <p:cNvCxnSpPr>
            <a:stCxn id="89" idx="3"/>
            <a:endCxn id="94" idx="1"/>
          </p:cNvCxnSpPr>
          <p:nvPr/>
        </p:nvCxnSpPr>
        <p:spPr>
          <a:xfrm flipH="1" rot="10800000">
            <a:off x="3169275" y="1637698"/>
            <a:ext cx="2267100" cy="4401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4"/>
          <p:cNvCxnSpPr>
            <a:stCxn id="92" idx="3"/>
            <a:endCxn id="94" idx="1"/>
          </p:cNvCxnSpPr>
          <p:nvPr/>
        </p:nvCxnSpPr>
        <p:spPr>
          <a:xfrm flipH="1" rot="10800000">
            <a:off x="3169275" y="1637735"/>
            <a:ext cx="2267100" cy="9804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4"/>
          <p:cNvCxnSpPr>
            <a:stCxn id="93" idx="3"/>
            <a:endCxn id="96" idx="3"/>
          </p:cNvCxnSpPr>
          <p:nvPr/>
        </p:nvCxnSpPr>
        <p:spPr>
          <a:xfrm>
            <a:off x="7159475" y="1320350"/>
            <a:ext cx="10500" cy="2901900"/>
          </a:xfrm>
          <a:prstGeom prst="bentConnector3">
            <a:avLst>
              <a:gd fmla="val 2366667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4"/>
          <p:cNvCxnSpPr>
            <a:stCxn id="95" idx="1"/>
            <a:endCxn id="91" idx="1"/>
          </p:cNvCxnSpPr>
          <p:nvPr/>
        </p:nvCxnSpPr>
        <p:spPr>
          <a:xfrm rot="10800000">
            <a:off x="1283250" y="1637750"/>
            <a:ext cx="4163400" cy="2267100"/>
          </a:xfrm>
          <a:prstGeom prst="bentConnector3">
            <a:avLst>
              <a:gd fmla="val 105716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4"/>
          <p:cNvCxnSpPr>
            <a:stCxn id="90" idx="3"/>
            <a:endCxn id="94" idx="1"/>
          </p:cNvCxnSpPr>
          <p:nvPr/>
        </p:nvCxnSpPr>
        <p:spPr>
          <a:xfrm flipH="1" rot="10800000">
            <a:off x="3169275" y="1637773"/>
            <a:ext cx="2267100" cy="1520700"/>
          </a:xfrm>
          <a:prstGeom prst="bentConnector3">
            <a:avLst>
              <a:gd fmla="val 7379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14"/>
          <p:cNvSpPr txBox="1"/>
          <p:nvPr/>
        </p:nvSpPr>
        <p:spPr>
          <a:xfrm>
            <a:off x="3501725" y="2134930"/>
            <a:ext cx="7275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2 eggs</a:t>
            </a:r>
            <a:endParaRPr/>
          </a:p>
        </p:txBody>
      </p:sp>
      <p:sp>
        <p:nvSpPr>
          <p:cNvPr id="103" name="Google Shape;103;p14"/>
          <p:cNvSpPr txBox="1"/>
          <p:nvPr/>
        </p:nvSpPr>
        <p:spPr>
          <a:xfrm>
            <a:off x="3501725" y="2682175"/>
            <a:ext cx="8418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1</a:t>
            </a:r>
            <a:r>
              <a:rPr lang="th"/>
              <a:t> batter</a:t>
            </a:r>
            <a:endParaRPr/>
          </a:p>
        </p:txBody>
      </p:sp>
      <p:sp>
        <p:nvSpPr>
          <p:cNvPr id="104" name="Google Shape;104;p14"/>
          <p:cNvSpPr txBox="1"/>
          <p:nvPr/>
        </p:nvSpPr>
        <p:spPr>
          <a:xfrm>
            <a:off x="4783175" y="1232475"/>
            <a:ext cx="6531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highlight>
                  <a:srgbClr val="FFFF00"/>
                </a:highlight>
              </a:rPr>
              <a:t>signal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7407975" y="3816950"/>
            <a:ext cx="6531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highlight>
                  <a:srgbClr val="FFFF00"/>
                </a:highlight>
              </a:rPr>
              <a:t>signal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1045275" y="3904850"/>
            <a:ext cx="10224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highlight>
                  <a:srgbClr val="FFFF00"/>
                </a:highlight>
              </a:rPr>
              <a:t>boardcast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7407975" y="1320350"/>
            <a:ext cx="11127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readyToEat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