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34"/>
  </p:notesMasterIdLst>
  <p:handoutMasterIdLst>
    <p:handoutMasterId r:id="rId35"/>
  </p:handoutMasterIdLst>
  <p:sldIdLst>
    <p:sldId id="265" r:id="rId2"/>
    <p:sldId id="310" r:id="rId3"/>
    <p:sldId id="313" r:id="rId4"/>
    <p:sldId id="321" r:id="rId5"/>
    <p:sldId id="312" r:id="rId6"/>
    <p:sldId id="332" r:id="rId7"/>
    <p:sldId id="323" r:id="rId8"/>
    <p:sldId id="333" r:id="rId9"/>
    <p:sldId id="315" r:id="rId10"/>
    <p:sldId id="345" r:id="rId11"/>
    <p:sldId id="347" r:id="rId12"/>
    <p:sldId id="320" r:id="rId13"/>
    <p:sldId id="322" r:id="rId14"/>
    <p:sldId id="324" r:id="rId15"/>
    <p:sldId id="334" r:id="rId16"/>
    <p:sldId id="325" r:id="rId17"/>
    <p:sldId id="335" r:id="rId18"/>
    <p:sldId id="326" r:id="rId19"/>
    <p:sldId id="336" r:id="rId20"/>
    <p:sldId id="327" r:id="rId21"/>
    <p:sldId id="337" r:id="rId22"/>
    <p:sldId id="328" r:id="rId23"/>
    <p:sldId id="339" r:id="rId24"/>
    <p:sldId id="338" r:id="rId25"/>
    <p:sldId id="346" r:id="rId26"/>
    <p:sldId id="318" r:id="rId27"/>
    <p:sldId id="319" r:id="rId28"/>
    <p:sldId id="340" r:id="rId29"/>
    <p:sldId id="341" r:id="rId30"/>
    <p:sldId id="342" r:id="rId31"/>
    <p:sldId id="344" r:id="rId32"/>
    <p:sldId id="343" r:id="rId33"/>
  </p:sldIdLst>
  <p:sldSz cx="12188825" cy="6858000"/>
  <p:notesSz cx="6858000" cy="9144000"/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29" autoAdjust="0"/>
  </p:normalViewPr>
  <p:slideViewPr>
    <p:cSldViewPr showGuides="1">
      <p:cViewPr varScale="1">
        <p:scale>
          <a:sx n="72" d="100"/>
          <a:sy n="72" d="100"/>
        </p:scale>
        <p:origin x="73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15261" y="-634999"/>
            <a:ext cx="8052942" cy="7876373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3000">
                <a:schemeClr val="accent1"/>
              </a:gs>
              <a:gs pos="31000">
                <a:schemeClr val="accent2"/>
              </a:gs>
              <a:gs pos="50000">
                <a:schemeClr val="accent3"/>
              </a:gs>
              <a:gs pos="68000">
                <a:schemeClr val="accent4"/>
              </a:gs>
              <a:gs pos="88000">
                <a:schemeClr val="accent5"/>
              </a:gs>
              <a:gs pos="100000">
                <a:schemeClr val="accent5"/>
              </a:gs>
            </a:gsLst>
            <a:lin ang="8100019" scaled="0"/>
          </a:gra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162" y="2655751"/>
            <a:ext cx="10360501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7465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83338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Right stain" type="blank">
  <p:cSld name="Blank - Right stai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Google Shape;61;p11"/>
          <p:cNvSpPr/>
          <p:nvPr/>
        </p:nvSpPr>
        <p:spPr>
          <a:xfrm rot="10800000">
            <a:off x="4648123" y="-878499"/>
            <a:ext cx="7624783" cy="8622665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86261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ed stain">
  <p:cSld name="Blank - Centered stai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" name="Google Shape;65;p12"/>
          <p:cNvSpPr/>
          <p:nvPr/>
        </p:nvSpPr>
        <p:spPr>
          <a:xfrm>
            <a:off x="2282022" y="-878499"/>
            <a:ext cx="7624783" cy="8622665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rgbClr val="061A22">
              <a:alpha val="950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3239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gradFill>
          <a:gsLst>
            <a:gs pos="0">
              <a:schemeClr val="accent1"/>
            </a:gs>
            <a:gs pos="23000">
              <a:schemeClr val="accent2"/>
            </a:gs>
            <a:gs pos="49000">
              <a:schemeClr val="accent3"/>
            </a:gs>
            <a:gs pos="77000">
              <a:schemeClr val="accent4"/>
            </a:gs>
            <a:gs pos="100000">
              <a:schemeClr val="accent5"/>
            </a:gs>
          </a:gsLst>
          <a:lin ang="18900732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>
            <a:off x="0" y="0"/>
            <a:ext cx="12188825" cy="6858635"/>
          </a:xfrm>
          <a:custGeom>
            <a:avLst/>
            <a:gdLst/>
            <a:ahLst/>
            <a:cxnLst/>
            <a:rect l="l" t="t" r="r" b="b"/>
            <a:pathLst>
              <a:path w="12192000" h="6858634" extrusionOk="0">
                <a:moveTo>
                  <a:pt x="5051425" y="5551170"/>
                </a:moveTo>
                <a:cubicBezTo>
                  <a:pt x="5142865" y="5459730"/>
                  <a:pt x="5142865" y="5309235"/>
                  <a:pt x="5051425" y="5217795"/>
                </a:cubicBezTo>
                <a:cubicBezTo>
                  <a:pt x="4959985" y="5126355"/>
                  <a:pt x="4809490" y="5126355"/>
                  <a:pt x="4718050" y="5217795"/>
                </a:cubicBezTo>
                <a:lnTo>
                  <a:pt x="4352925" y="5582920"/>
                </a:lnTo>
                <a:cubicBezTo>
                  <a:pt x="4261485" y="5674360"/>
                  <a:pt x="4110990" y="5674360"/>
                  <a:pt x="4019550" y="5582920"/>
                </a:cubicBezTo>
                <a:cubicBezTo>
                  <a:pt x="3928110" y="5491480"/>
                  <a:pt x="3928110" y="5340985"/>
                  <a:pt x="4019550" y="5249545"/>
                </a:cubicBezTo>
                <a:lnTo>
                  <a:pt x="5015865" y="4253230"/>
                </a:lnTo>
                <a:cubicBezTo>
                  <a:pt x="5107305" y="4161790"/>
                  <a:pt x="5107305" y="4011295"/>
                  <a:pt x="5015865" y="3919855"/>
                </a:cubicBezTo>
                <a:cubicBezTo>
                  <a:pt x="4924425" y="3828415"/>
                  <a:pt x="4773930" y="3828415"/>
                  <a:pt x="4682490" y="3919855"/>
                </a:cubicBezTo>
                <a:lnTo>
                  <a:pt x="3443605" y="5158105"/>
                </a:lnTo>
                <a:cubicBezTo>
                  <a:pt x="3352165" y="5249545"/>
                  <a:pt x="3201670" y="5249545"/>
                  <a:pt x="3110230" y="5158105"/>
                </a:cubicBezTo>
                <a:cubicBezTo>
                  <a:pt x="3018790" y="5066665"/>
                  <a:pt x="3018790" y="4916170"/>
                  <a:pt x="3110230" y="4824730"/>
                </a:cubicBezTo>
                <a:lnTo>
                  <a:pt x="3963670" y="3971290"/>
                </a:lnTo>
                <a:cubicBezTo>
                  <a:pt x="4055110" y="3879850"/>
                  <a:pt x="4055110" y="3729355"/>
                  <a:pt x="3963670" y="3637915"/>
                </a:cubicBezTo>
                <a:cubicBezTo>
                  <a:pt x="3872230" y="3546475"/>
                  <a:pt x="3721735" y="3546475"/>
                  <a:pt x="3630295" y="3637915"/>
                </a:cubicBezTo>
                <a:lnTo>
                  <a:pt x="1931035" y="5336540"/>
                </a:lnTo>
                <a:cubicBezTo>
                  <a:pt x="1839595" y="5427980"/>
                  <a:pt x="1689100" y="5427980"/>
                  <a:pt x="1597660" y="5336540"/>
                </a:cubicBezTo>
                <a:cubicBezTo>
                  <a:pt x="1506220" y="5245100"/>
                  <a:pt x="1506220" y="5094605"/>
                  <a:pt x="1597660" y="5003165"/>
                </a:cubicBezTo>
                <a:lnTo>
                  <a:pt x="2701290" y="3899535"/>
                </a:lnTo>
                <a:cubicBezTo>
                  <a:pt x="2792730" y="3808095"/>
                  <a:pt x="2792730" y="3657600"/>
                  <a:pt x="2701290" y="3566160"/>
                </a:cubicBezTo>
                <a:cubicBezTo>
                  <a:pt x="2609850" y="3474720"/>
                  <a:pt x="2609850" y="3324225"/>
                  <a:pt x="2701290" y="3232785"/>
                </a:cubicBezTo>
                <a:lnTo>
                  <a:pt x="5933440" y="635"/>
                </a:lnTo>
                <a:lnTo>
                  <a:pt x="0" y="635"/>
                </a:lnTo>
                <a:lnTo>
                  <a:pt x="0" y="6858635"/>
                </a:lnTo>
                <a:lnTo>
                  <a:pt x="4487545" y="6858635"/>
                </a:lnTo>
                <a:cubicBezTo>
                  <a:pt x="4492625" y="6805931"/>
                  <a:pt x="4515485" y="6755131"/>
                  <a:pt x="4555490" y="6715125"/>
                </a:cubicBezTo>
                <a:lnTo>
                  <a:pt x="4686300" y="6584315"/>
                </a:lnTo>
                <a:cubicBezTo>
                  <a:pt x="4777740" y="6492875"/>
                  <a:pt x="4777740" y="6342380"/>
                  <a:pt x="4686300" y="6250940"/>
                </a:cubicBezTo>
                <a:cubicBezTo>
                  <a:pt x="4594860" y="6159500"/>
                  <a:pt x="4594860" y="6009005"/>
                  <a:pt x="4686300" y="5917565"/>
                </a:cubicBezTo>
                <a:lnTo>
                  <a:pt x="5051425" y="5551170"/>
                </a:lnTo>
                <a:close/>
                <a:moveTo>
                  <a:pt x="2902585" y="2132965"/>
                </a:moveTo>
                <a:lnTo>
                  <a:pt x="4163060" y="872490"/>
                </a:lnTo>
                <a:cubicBezTo>
                  <a:pt x="4254500" y="781050"/>
                  <a:pt x="4404995" y="781050"/>
                  <a:pt x="4496435" y="872490"/>
                </a:cubicBezTo>
                <a:cubicBezTo>
                  <a:pt x="4587875" y="963930"/>
                  <a:pt x="4587875" y="1114425"/>
                  <a:pt x="4496435" y="1205865"/>
                </a:cubicBezTo>
                <a:lnTo>
                  <a:pt x="3235960" y="2466975"/>
                </a:lnTo>
                <a:cubicBezTo>
                  <a:pt x="3144520" y="2558415"/>
                  <a:pt x="2994025" y="2558415"/>
                  <a:pt x="2902585" y="2466975"/>
                </a:cubicBezTo>
                <a:cubicBezTo>
                  <a:pt x="2811145" y="2374900"/>
                  <a:pt x="2811145" y="2225040"/>
                  <a:pt x="2902585" y="2132965"/>
                </a:cubicBezTo>
                <a:close/>
                <a:moveTo>
                  <a:pt x="2051050" y="2984500"/>
                </a:moveTo>
                <a:lnTo>
                  <a:pt x="2446020" y="2589530"/>
                </a:lnTo>
                <a:cubicBezTo>
                  <a:pt x="2537460" y="2498090"/>
                  <a:pt x="2687955" y="2498090"/>
                  <a:pt x="2779395" y="2589530"/>
                </a:cubicBezTo>
                <a:cubicBezTo>
                  <a:pt x="2870835" y="2680970"/>
                  <a:pt x="2870835" y="2831465"/>
                  <a:pt x="2779395" y="2922905"/>
                </a:cubicBezTo>
                <a:lnTo>
                  <a:pt x="2384425" y="3317875"/>
                </a:lnTo>
                <a:cubicBezTo>
                  <a:pt x="2292985" y="3409315"/>
                  <a:pt x="2142490" y="3409315"/>
                  <a:pt x="2051050" y="3317875"/>
                </a:cubicBezTo>
                <a:cubicBezTo>
                  <a:pt x="1959610" y="3226435"/>
                  <a:pt x="1959610" y="3075940"/>
                  <a:pt x="2051050" y="2984500"/>
                </a:cubicBezTo>
                <a:close/>
                <a:moveTo>
                  <a:pt x="1426845" y="5841365"/>
                </a:moveTo>
                <a:cubicBezTo>
                  <a:pt x="1335405" y="5932805"/>
                  <a:pt x="1184910" y="5932805"/>
                  <a:pt x="1093470" y="5841365"/>
                </a:cubicBezTo>
                <a:cubicBezTo>
                  <a:pt x="1002030" y="5749925"/>
                  <a:pt x="1002030" y="5599430"/>
                  <a:pt x="1093470" y="5507990"/>
                </a:cubicBezTo>
                <a:cubicBezTo>
                  <a:pt x="1184910" y="5416550"/>
                  <a:pt x="1335405" y="5416550"/>
                  <a:pt x="1426845" y="5507990"/>
                </a:cubicBezTo>
                <a:cubicBezTo>
                  <a:pt x="1518285" y="5599430"/>
                  <a:pt x="1518285" y="5749290"/>
                  <a:pt x="1426845" y="5841365"/>
                </a:cubicBezTo>
                <a:close/>
                <a:moveTo>
                  <a:pt x="3888105" y="6047740"/>
                </a:moveTo>
                <a:cubicBezTo>
                  <a:pt x="3796665" y="6139180"/>
                  <a:pt x="3646170" y="6139180"/>
                  <a:pt x="3554730" y="6047740"/>
                </a:cubicBezTo>
                <a:cubicBezTo>
                  <a:pt x="3463290" y="5956300"/>
                  <a:pt x="3463290" y="5805805"/>
                  <a:pt x="3554730" y="5714365"/>
                </a:cubicBezTo>
                <a:cubicBezTo>
                  <a:pt x="3646170" y="5622925"/>
                  <a:pt x="3796665" y="5622925"/>
                  <a:pt x="3888105" y="5714365"/>
                </a:cubicBezTo>
                <a:cubicBezTo>
                  <a:pt x="3980180" y="5805805"/>
                  <a:pt x="3980180" y="5955665"/>
                  <a:pt x="3888105" y="6047740"/>
                </a:cubicBezTo>
                <a:close/>
                <a:moveTo>
                  <a:pt x="6600825" y="0"/>
                </a:moveTo>
                <a:lnTo>
                  <a:pt x="6056630" y="544195"/>
                </a:lnTo>
                <a:cubicBezTo>
                  <a:pt x="5965190" y="635635"/>
                  <a:pt x="5965190" y="786130"/>
                  <a:pt x="6056630" y="877570"/>
                </a:cubicBezTo>
                <a:cubicBezTo>
                  <a:pt x="6148070" y="969010"/>
                  <a:pt x="6298565" y="969010"/>
                  <a:pt x="6390005" y="877570"/>
                </a:cubicBezTo>
                <a:lnTo>
                  <a:pt x="6886575" y="381000"/>
                </a:lnTo>
                <a:cubicBezTo>
                  <a:pt x="6978015" y="289560"/>
                  <a:pt x="7128510" y="289560"/>
                  <a:pt x="7219950" y="381000"/>
                </a:cubicBezTo>
                <a:cubicBezTo>
                  <a:pt x="7311390" y="472440"/>
                  <a:pt x="7458075" y="476250"/>
                  <a:pt x="7545706" y="389255"/>
                </a:cubicBezTo>
                <a:cubicBezTo>
                  <a:pt x="7633335" y="301625"/>
                  <a:pt x="7779385" y="305435"/>
                  <a:pt x="7871460" y="397510"/>
                </a:cubicBezTo>
                <a:cubicBezTo>
                  <a:pt x="7962900" y="488950"/>
                  <a:pt x="8113395" y="488950"/>
                  <a:pt x="8204835" y="397510"/>
                </a:cubicBezTo>
                <a:lnTo>
                  <a:pt x="8478520" y="123825"/>
                </a:lnTo>
                <a:cubicBezTo>
                  <a:pt x="8569960" y="32385"/>
                  <a:pt x="8720455" y="32385"/>
                  <a:pt x="8811895" y="123825"/>
                </a:cubicBezTo>
                <a:cubicBezTo>
                  <a:pt x="8903335" y="215265"/>
                  <a:pt x="8903335" y="365760"/>
                  <a:pt x="8811895" y="457200"/>
                </a:cubicBezTo>
                <a:lnTo>
                  <a:pt x="7040881" y="2228215"/>
                </a:lnTo>
                <a:cubicBezTo>
                  <a:pt x="6949440" y="2319655"/>
                  <a:pt x="6949440" y="2470150"/>
                  <a:pt x="7040881" y="2561590"/>
                </a:cubicBezTo>
                <a:cubicBezTo>
                  <a:pt x="7132320" y="2653030"/>
                  <a:pt x="7282815" y="2653030"/>
                  <a:pt x="7374256" y="2561590"/>
                </a:cubicBezTo>
                <a:lnTo>
                  <a:pt x="7783195" y="2152650"/>
                </a:lnTo>
                <a:cubicBezTo>
                  <a:pt x="7874635" y="2061210"/>
                  <a:pt x="8025131" y="2061210"/>
                  <a:pt x="8116570" y="2152650"/>
                </a:cubicBezTo>
                <a:cubicBezTo>
                  <a:pt x="8208010" y="2244090"/>
                  <a:pt x="8212456" y="2390140"/>
                  <a:pt x="8126731" y="2476500"/>
                </a:cubicBezTo>
                <a:cubicBezTo>
                  <a:pt x="8041006" y="2562860"/>
                  <a:pt x="8044815" y="2708275"/>
                  <a:pt x="8136890" y="2800350"/>
                </a:cubicBezTo>
                <a:cubicBezTo>
                  <a:pt x="8228331" y="2891790"/>
                  <a:pt x="8378825" y="2891790"/>
                  <a:pt x="8470265" y="2800350"/>
                </a:cubicBezTo>
                <a:lnTo>
                  <a:pt x="9319895" y="1950720"/>
                </a:lnTo>
                <a:cubicBezTo>
                  <a:pt x="9411335" y="1859280"/>
                  <a:pt x="9561830" y="1859280"/>
                  <a:pt x="9653270" y="1950720"/>
                </a:cubicBezTo>
                <a:cubicBezTo>
                  <a:pt x="9744710" y="2042160"/>
                  <a:pt x="9744710" y="2192655"/>
                  <a:pt x="9653270" y="2284095"/>
                </a:cubicBezTo>
                <a:lnTo>
                  <a:pt x="8946515" y="2990850"/>
                </a:lnTo>
                <a:cubicBezTo>
                  <a:pt x="8855075" y="3082290"/>
                  <a:pt x="8855075" y="3232785"/>
                  <a:pt x="8946515" y="3324225"/>
                </a:cubicBezTo>
                <a:cubicBezTo>
                  <a:pt x="9037955" y="3415665"/>
                  <a:pt x="9188450" y="3415665"/>
                  <a:pt x="9279890" y="3324225"/>
                </a:cubicBezTo>
                <a:lnTo>
                  <a:pt x="9403080" y="3201035"/>
                </a:lnTo>
                <a:cubicBezTo>
                  <a:pt x="9494520" y="3109595"/>
                  <a:pt x="9645015" y="3109595"/>
                  <a:pt x="9736455" y="3201035"/>
                </a:cubicBezTo>
                <a:cubicBezTo>
                  <a:pt x="9827895" y="3292475"/>
                  <a:pt x="9827895" y="3442970"/>
                  <a:pt x="9736455" y="3534410"/>
                </a:cubicBezTo>
                <a:lnTo>
                  <a:pt x="6957060" y="6313805"/>
                </a:lnTo>
                <a:cubicBezTo>
                  <a:pt x="6865620" y="6405245"/>
                  <a:pt x="6715125" y="6405245"/>
                  <a:pt x="6623685" y="6313805"/>
                </a:cubicBezTo>
                <a:cubicBezTo>
                  <a:pt x="6532245" y="6222365"/>
                  <a:pt x="6532245" y="6071870"/>
                  <a:pt x="6623685" y="5980430"/>
                </a:cubicBezTo>
                <a:lnTo>
                  <a:pt x="6988810" y="5615305"/>
                </a:lnTo>
                <a:cubicBezTo>
                  <a:pt x="7080250" y="5523865"/>
                  <a:pt x="7080250" y="5373370"/>
                  <a:pt x="6988810" y="5281930"/>
                </a:cubicBezTo>
                <a:cubicBezTo>
                  <a:pt x="6897370" y="5190490"/>
                  <a:pt x="6746875" y="5190490"/>
                  <a:pt x="6655435" y="5281930"/>
                </a:cubicBezTo>
                <a:lnTo>
                  <a:pt x="5079365" y="6858000"/>
                </a:lnTo>
                <a:lnTo>
                  <a:pt x="6619875" y="6858000"/>
                </a:lnTo>
                <a:lnTo>
                  <a:pt x="7569200" y="5908675"/>
                </a:lnTo>
                <a:cubicBezTo>
                  <a:pt x="7660640" y="5817235"/>
                  <a:pt x="7811135" y="5817235"/>
                  <a:pt x="7902575" y="5908675"/>
                </a:cubicBezTo>
                <a:cubicBezTo>
                  <a:pt x="7994015" y="6000115"/>
                  <a:pt x="7994015" y="6150610"/>
                  <a:pt x="7902575" y="6242050"/>
                </a:cubicBezTo>
                <a:lnTo>
                  <a:pt x="7286625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6600825" y="0"/>
                </a:lnTo>
                <a:close/>
                <a:moveTo>
                  <a:pt x="10761345" y="2509520"/>
                </a:moveTo>
                <a:lnTo>
                  <a:pt x="10201275" y="3069590"/>
                </a:lnTo>
                <a:cubicBezTo>
                  <a:pt x="10109835" y="3161030"/>
                  <a:pt x="9959340" y="3161030"/>
                  <a:pt x="9867900" y="3069590"/>
                </a:cubicBezTo>
                <a:cubicBezTo>
                  <a:pt x="9776460" y="2978150"/>
                  <a:pt x="9776460" y="2827655"/>
                  <a:pt x="9867900" y="2736215"/>
                </a:cubicBezTo>
                <a:lnTo>
                  <a:pt x="10427970" y="2176145"/>
                </a:lnTo>
                <a:cubicBezTo>
                  <a:pt x="10519410" y="2084705"/>
                  <a:pt x="10669905" y="2084705"/>
                  <a:pt x="10761345" y="2176145"/>
                </a:cubicBezTo>
                <a:cubicBezTo>
                  <a:pt x="10852785" y="2267585"/>
                  <a:pt x="10852785" y="2418080"/>
                  <a:pt x="10761345" y="2509520"/>
                </a:cubicBezTo>
                <a:close/>
                <a:moveTo>
                  <a:pt x="11226165" y="2045335"/>
                </a:moveTo>
                <a:cubicBezTo>
                  <a:pt x="11134725" y="2136775"/>
                  <a:pt x="10984230" y="2136775"/>
                  <a:pt x="10892790" y="2045335"/>
                </a:cubicBezTo>
                <a:cubicBezTo>
                  <a:pt x="10801350" y="1953895"/>
                  <a:pt x="10801350" y="1803400"/>
                  <a:pt x="10892790" y="1711960"/>
                </a:cubicBezTo>
                <a:cubicBezTo>
                  <a:pt x="10984230" y="1620520"/>
                  <a:pt x="11134725" y="1620520"/>
                  <a:pt x="11226165" y="1711960"/>
                </a:cubicBezTo>
                <a:cubicBezTo>
                  <a:pt x="11317605" y="1803400"/>
                  <a:pt x="11317605" y="1953260"/>
                  <a:pt x="11226165" y="2045335"/>
                </a:cubicBezTo>
                <a:close/>
              </a:path>
            </a:pathLst>
          </a:custGeom>
          <a:solidFill>
            <a:srgbClr val="061A22">
              <a:alpha val="17320"/>
            </a:srgbClr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480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4A2CD-7187-4A77-9C02-53B217B39230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AEFA6-77A1-40C9-A196-0018B1E4FF2E}" type="datetime1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CB59-0572-4CB8-B105-9AB5FDAEDBB5}" type="datetime1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C71D-61E3-4681-AACF-A74CDA1325DE}" type="datetime1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815261" y="-634999"/>
            <a:ext cx="8052942" cy="7876373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31000">
                <a:schemeClr val="accent1"/>
              </a:gs>
              <a:gs pos="6600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162" y="2799496"/>
            <a:ext cx="10360501" cy="85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2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162" y="3786736"/>
            <a:ext cx="10360501" cy="5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None/>
              <a:defRPr sz="2933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3732">
                <a:solidFill>
                  <a:schemeClr val="accent5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5114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6"/>
            </a:gs>
            <a:gs pos="31000">
              <a:schemeClr val="accent1"/>
            </a:gs>
            <a:gs pos="66000">
              <a:schemeClr val="accent2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Google Shape;19;p4"/>
          <p:cNvSpPr/>
          <p:nvPr/>
        </p:nvSpPr>
        <p:spPr>
          <a:xfrm>
            <a:off x="2285405" y="-878499"/>
            <a:ext cx="7624783" cy="8622665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80319" y="2882400"/>
            <a:ext cx="10028188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448" lvl="0" indent="-533267" algn="ctr" rtl="0">
              <a:spcBef>
                <a:spcPts val="800"/>
              </a:spcBef>
              <a:spcAft>
                <a:spcPts val="0"/>
              </a:spcAft>
              <a:buSzPts val="2700"/>
              <a:buFont typeface="Roboto"/>
              <a:buChar char="●"/>
              <a:defRPr sz="3599" b="1">
                <a:latin typeface="Roboto"/>
                <a:ea typeface="Roboto"/>
                <a:cs typeface="Roboto"/>
                <a:sym typeface="Roboto"/>
              </a:defRPr>
            </a:lvl1pPr>
            <a:lvl2pPr marL="1218895" lvl="1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3599" b="1">
                <a:latin typeface="Roboto"/>
                <a:ea typeface="Roboto"/>
                <a:cs typeface="Roboto"/>
                <a:sym typeface="Roboto"/>
              </a:defRPr>
            </a:lvl2pPr>
            <a:lvl3pPr marL="1828343" lvl="2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3599" b="1">
                <a:latin typeface="Roboto"/>
                <a:ea typeface="Roboto"/>
                <a:cs typeface="Roboto"/>
                <a:sym typeface="Roboto"/>
              </a:defRPr>
            </a:lvl3pPr>
            <a:lvl4pPr marL="2437790" lvl="3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3599" b="1">
                <a:latin typeface="Roboto"/>
                <a:ea typeface="Roboto"/>
                <a:cs typeface="Roboto"/>
                <a:sym typeface="Roboto"/>
              </a:defRPr>
            </a:lvl4pPr>
            <a:lvl5pPr marL="3047238" lvl="4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3599" b="1">
                <a:latin typeface="Roboto"/>
                <a:ea typeface="Roboto"/>
                <a:cs typeface="Roboto"/>
                <a:sym typeface="Roboto"/>
              </a:defRPr>
            </a:lvl5pPr>
            <a:lvl6pPr marL="3656686" lvl="5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3599" b="1">
                <a:latin typeface="Roboto"/>
                <a:ea typeface="Roboto"/>
                <a:cs typeface="Roboto"/>
                <a:sym typeface="Roboto"/>
              </a:defRPr>
            </a:lvl6pPr>
            <a:lvl7pPr marL="4266133" lvl="6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●"/>
              <a:defRPr sz="3599" b="1">
                <a:latin typeface="Roboto"/>
                <a:ea typeface="Roboto"/>
                <a:cs typeface="Roboto"/>
                <a:sym typeface="Roboto"/>
              </a:defRPr>
            </a:lvl7pPr>
            <a:lvl8pPr marL="4875581" lvl="7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○"/>
              <a:defRPr sz="3599" b="1">
                <a:latin typeface="Roboto"/>
                <a:ea typeface="Roboto"/>
                <a:cs typeface="Roboto"/>
                <a:sym typeface="Roboto"/>
              </a:defRPr>
            </a:lvl8pPr>
            <a:lvl9pPr marL="5485028" lvl="8" indent="-533267" algn="ctr" rtl="0"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■"/>
              <a:defRPr sz="3599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2940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Google Shape;24;p5"/>
          <p:cNvSpPr/>
          <p:nvPr/>
        </p:nvSpPr>
        <p:spPr>
          <a:xfrm>
            <a:off x="6782334" y="-732926"/>
            <a:ext cx="5588654" cy="5466117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40103" y="1114667"/>
            <a:ext cx="9908619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40103" y="1805263"/>
            <a:ext cx="9908619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507873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1pPr>
            <a:lvl2pPr marL="1218895" lvl="1" indent="-507873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343" lvl="2" indent="-507873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7790" lvl="3" indent="-50787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238" lvl="4" indent="-507873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6686" lvl="5" indent="-507873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6133" lvl="6" indent="-50787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5581" lvl="7" indent="-507873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5028" lvl="8" indent="-507873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6330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12188825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1878310" y="0"/>
                </a:moveTo>
                <a:lnTo>
                  <a:pt x="11441430" y="436880"/>
                </a:lnTo>
                <a:cubicBezTo>
                  <a:pt x="11341735" y="536575"/>
                  <a:pt x="11341735" y="699770"/>
                  <a:pt x="11441430" y="799465"/>
                </a:cubicBezTo>
                <a:cubicBezTo>
                  <a:pt x="11541125" y="899160"/>
                  <a:pt x="11704320" y="899160"/>
                  <a:pt x="11804015" y="799465"/>
                </a:cubicBezTo>
                <a:lnTo>
                  <a:pt x="12192000" y="411480"/>
                </a:lnTo>
                <a:lnTo>
                  <a:pt x="12192000" y="0"/>
                </a:lnTo>
                <a:lnTo>
                  <a:pt x="11878310" y="0"/>
                </a:lnTo>
                <a:close/>
                <a:moveTo>
                  <a:pt x="10008870" y="5855970"/>
                </a:moveTo>
                <a:cubicBezTo>
                  <a:pt x="9909175" y="5756275"/>
                  <a:pt x="9909175" y="5593080"/>
                  <a:pt x="10008870" y="5493385"/>
                </a:cubicBezTo>
                <a:lnTo>
                  <a:pt x="10660380" y="4841875"/>
                </a:lnTo>
                <a:cubicBezTo>
                  <a:pt x="10760075" y="4742180"/>
                  <a:pt x="10760075" y="4578985"/>
                  <a:pt x="10660380" y="4479290"/>
                </a:cubicBezTo>
                <a:cubicBezTo>
                  <a:pt x="10560685" y="4379595"/>
                  <a:pt x="10397490" y="4379595"/>
                  <a:pt x="10297795" y="4479290"/>
                </a:cubicBezTo>
                <a:lnTo>
                  <a:pt x="9189085" y="5588000"/>
                </a:lnTo>
                <a:cubicBezTo>
                  <a:pt x="9089390" y="5687695"/>
                  <a:pt x="8926195" y="5687695"/>
                  <a:pt x="8826500" y="5588000"/>
                </a:cubicBezTo>
                <a:cubicBezTo>
                  <a:pt x="8726805" y="5488305"/>
                  <a:pt x="8726805" y="5325110"/>
                  <a:pt x="8826500" y="5225415"/>
                </a:cubicBezTo>
                <a:lnTo>
                  <a:pt x="9175750" y="4876165"/>
                </a:lnTo>
                <a:cubicBezTo>
                  <a:pt x="9275445" y="4776470"/>
                  <a:pt x="9275445" y="4613275"/>
                  <a:pt x="9175750" y="4513580"/>
                </a:cubicBezTo>
                <a:cubicBezTo>
                  <a:pt x="9076055" y="4413885"/>
                  <a:pt x="8912860" y="4413885"/>
                  <a:pt x="8813165" y="4513580"/>
                </a:cubicBezTo>
                <a:lnTo>
                  <a:pt x="7091045" y="6235700"/>
                </a:lnTo>
                <a:cubicBezTo>
                  <a:pt x="6991350" y="6335395"/>
                  <a:pt x="6828156" y="6335395"/>
                  <a:pt x="6728460" y="6235700"/>
                </a:cubicBezTo>
                <a:cubicBezTo>
                  <a:pt x="6628765" y="6136005"/>
                  <a:pt x="6628765" y="5972810"/>
                  <a:pt x="6728460" y="5873115"/>
                </a:cubicBezTo>
                <a:lnTo>
                  <a:pt x="7730490" y="4871085"/>
                </a:lnTo>
                <a:cubicBezTo>
                  <a:pt x="7830185" y="4771390"/>
                  <a:pt x="7830185" y="4608195"/>
                  <a:pt x="7730490" y="4508500"/>
                </a:cubicBezTo>
                <a:cubicBezTo>
                  <a:pt x="7630795" y="4408805"/>
                  <a:pt x="7467600" y="4408805"/>
                  <a:pt x="7367906" y="4508500"/>
                </a:cubicBezTo>
                <a:lnTo>
                  <a:pt x="7264400" y="4612005"/>
                </a:lnTo>
                <a:cubicBezTo>
                  <a:pt x="7164706" y="4711700"/>
                  <a:pt x="7001510" y="4711700"/>
                  <a:pt x="6901815" y="4612005"/>
                </a:cubicBezTo>
                <a:cubicBezTo>
                  <a:pt x="6802120" y="4512310"/>
                  <a:pt x="6802120" y="4349115"/>
                  <a:pt x="6901815" y="4249420"/>
                </a:cubicBezTo>
                <a:lnTo>
                  <a:pt x="7459345" y="3691890"/>
                </a:lnTo>
                <a:cubicBezTo>
                  <a:pt x="7559040" y="3592195"/>
                  <a:pt x="7559040" y="3429000"/>
                  <a:pt x="7459345" y="3329305"/>
                </a:cubicBezTo>
                <a:cubicBezTo>
                  <a:pt x="7359650" y="3229610"/>
                  <a:pt x="7196456" y="3229610"/>
                  <a:pt x="7096760" y="3329305"/>
                </a:cubicBezTo>
                <a:lnTo>
                  <a:pt x="6362065" y="4064000"/>
                </a:lnTo>
                <a:cubicBezTo>
                  <a:pt x="6262370" y="4163695"/>
                  <a:pt x="6099175" y="4163695"/>
                  <a:pt x="5999480" y="4064000"/>
                </a:cubicBezTo>
                <a:cubicBezTo>
                  <a:pt x="5899785" y="3964305"/>
                  <a:pt x="5899785" y="3801110"/>
                  <a:pt x="5999480" y="3701415"/>
                </a:cubicBezTo>
                <a:lnTo>
                  <a:pt x="6907531" y="2793365"/>
                </a:lnTo>
                <a:cubicBezTo>
                  <a:pt x="7007225" y="2693670"/>
                  <a:pt x="7007225" y="2530475"/>
                  <a:pt x="6907531" y="2430780"/>
                </a:cubicBezTo>
                <a:cubicBezTo>
                  <a:pt x="6807835" y="2331085"/>
                  <a:pt x="6807835" y="2167890"/>
                  <a:pt x="6907531" y="2068195"/>
                </a:cubicBezTo>
                <a:lnTo>
                  <a:pt x="8978900" y="0"/>
                </a:lnTo>
                <a:lnTo>
                  <a:pt x="8735695" y="0"/>
                </a:lnTo>
                <a:cubicBezTo>
                  <a:pt x="8729345" y="55880"/>
                  <a:pt x="8705215" y="109855"/>
                  <a:pt x="8662670" y="152400"/>
                </a:cubicBezTo>
                <a:lnTo>
                  <a:pt x="7178675" y="1636395"/>
                </a:lnTo>
                <a:cubicBezTo>
                  <a:pt x="7078981" y="1736090"/>
                  <a:pt x="6915785" y="1736090"/>
                  <a:pt x="6816090" y="1636395"/>
                </a:cubicBezTo>
                <a:cubicBezTo>
                  <a:pt x="6716395" y="1536700"/>
                  <a:pt x="6716395" y="1373505"/>
                  <a:pt x="6816090" y="1273810"/>
                </a:cubicBezTo>
                <a:lnTo>
                  <a:pt x="8089900" y="0"/>
                </a:ln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24425"/>
                </a:lnTo>
                <a:lnTo>
                  <a:pt x="11986260" y="5130165"/>
                </a:lnTo>
                <a:cubicBezTo>
                  <a:pt x="11886565" y="5229860"/>
                  <a:pt x="11723370" y="5229860"/>
                  <a:pt x="11623675" y="5130165"/>
                </a:cubicBezTo>
                <a:cubicBezTo>
                  <a:pt x="11523980" y="5030470"/>
                  <a:pt x="11523980" y="4867275"/>
                  <a:pt x="11623675" y="4767580"/>
                </a:cubicBezTo>
                <a:lnTo>
                  <a:pt x="12192000" y="4199255"/>
                </a:lnTo>
                <a:lnTo>
                  <a:pt x="12192000" y="4035425"/>
                </a:lnTo>
                <a:lnTo>
                  <a:pt x="10371455" y="5855970"/>
                </a:lnTo>
                <a:cubicBezTo>
                  <a:pt x="10271760" y="5955665"/>
                  <a:pt x="10108565" y="5955665"/>
                  <a:pt x="10008870" y="5855970"/>
                </a:cubicBezTo>
                <a:close/>
                <a:moveTo>
                  <a:pt x="5884545" y="4544060"/>
                </a:moveTo>
                <a:cubicBezTo>
                  <a:pt x="5784850" y="4643755"/>
                  <a:pt x="5621655" y="4643755"/>
                  <a:pt x="5521960" y="4544060"/>
                </a:cubicBezTo>
                <a:cubicBezTo>
                  <a:pt x="5422265" y="4444365"/>
                  <a:pt x="5422265" y="4281170"/>
                  <a:pt x="5521960" y="4181475"/>
                </a:cubicBezTo>
                <a:cubicBezTo>
                  <a:pt x="5621655" y="4081780"/>
                  <a:pt x="5784850" y="4081780"/>
                  <a:pt x="5884545" y="4181475"/>
                </a:cubicBezTo>
                <a:cubicBezTo>
                  <a:pt x="5984240" y="4281170"/>
                  <a:pt x="5984240" y="4444365"/>
                  <a:pt x="5884545" y="4544060"/>
                </a:cubicBezTo>
                <a:close/>
                <a:moveTo>
                  <a:pt x="8641080" y="6136640"/>
                </a:moveTo>
                <a:lnTo>
                  <a:pt x="8442325" y="6335395"/>
                </a:lnTo>
                <a:cubicBezTo>
                  <a:pt x="8342631" y="6435090"/>
                  <a:pt x="8179435" y="6435090"/>
                  <a:pt x="8079740" y="6335395"/>
                </a:cubicBezTo>
                <a:cubicBezTo>
                  <a:pt x="7980045" y="6235700"/>
                  <a:pt x="7980045" y="6072505"/>
                  <a:pt x="8079740" y="5972810"/>
                </a:cubicBezTo>
                <a:lnTo>
                  <a:pt x="8278495" y="5774055"/>
                </a:lnTo>
                <a:cubicBezTo>
                  <a:pt x="8378190" y="5674360"/>
                  <a:pt x="8541385" y="5674360"/>
                  <a:pt x="8641080" y="5774055"/>
                </a:cubicBezTo>
                <a:cubicBezTo>
                  <a:pt x="8740775" y="5873750"/>
                  <a:pt x="8740775" y="6036945"/>
                  <a:pt x="8641080" y="61366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40103" y="1001700"/>
            <a:ext cx="4974704" cy="121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40103" y="2377100"/>
            <a:ext cx="4974704" cy="34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74015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6"/>
            </a:lvl1pPr>
            <a:lvl2pPr marL="1218895" lvl="1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2pPr>
            <a:lvl3pPr marL="1828343" lvl="2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3pPr>
            <a:lvl4pPr marL="2437790" lvl="3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4pPr>
            <a:lvl5pPr marL="3047238" lvl="4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5pPr>
            <a:lvl6pPr marL="3656686" lvl="5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6pPr>
            <a:lvl7pPr marL="4266133" lvl="6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7pPr>
            <a:lvl8pPr marL="4875581" lvl="7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8pPr>
            <a:lvl9pPr marL="5485028" lvl="8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4040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Google Shape;36;p7"/>
          <p:cNvSpPr/>
          <p:nvPr/>
        </p:nvSpPr>
        <p:spPr>
          <a:xfrm>
            <a:off x="8018580" y="-1299316"/>
            <a:ext cx="5275526" cy="5965952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140103" y="1114667"/>
            <a:ext cx="9908619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140070" y="1805267"/>
            <a:ext cx="4629594" cy="43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74015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6"/>
            </a:lvl1pPr>
            <a:lvl2pPr marL="1218895" lvl="1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2pPr>
            <a:lvl3pPr marL="1828343" lvl="2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3pPr>
            <a:lvl4pPr marL="2437790" lvl="3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4pPr>
            <a:lvl5pPr marL="3047238" lvl="4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5pPr>
            <a:lvl6pPr marL="3656686" lvl="5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6pPr>
            <a:lvl7pPr marL="4266133" lvl="6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7pPr>
            <a:lvl8pPr marL="4875581" lvl="7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8pPr>
            <a:lvl9pPr marL="5485028" lvl="8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419127" y="1805267"/>
            <a:ext cx="4629594" cy="43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74015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6"/>
            </a:lvl1pPr>
            <a:lvl2pPr marL="1218895" lvl="1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2pPr>
            <a:lvl3pPr marL="1828343" lvl="2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3pPr>
            <a:lvl4pPr marL="2437790" lvl="3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4pPr>
            <a:lvl5pPr marL="3047238" lvl="4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5pPr>
            <a:lvl6pPr marL="3656686" lvl="5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6pPr>
            <a:lvl7pPr marL="4266133" lvl="6" indent="-474015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6"/>
            </a:lvl7pPr>
            <a:lvl8pPr marL="4875581" lvl="7" indent="-474015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6"/>
            </a:lvl8pPr>
            <a:lvl9pPr marL="5485028" lvl="8" indent="-474015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676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Google Shape;43;p8"/>
          <p:cNvSpPr/>
          <p:nvPr/>
        </p:nvSpPr>
        <p:spPr>
          <a:xfrm rot="10800000">
            <a:off x="7815433" y="-1248516"/>
            <a:ext cx="5275526" cy="5965952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140103" y="1114667"/>
            <a:ext cx="9908619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097347" y="1805267"/>
            <a:ext cx="3099993" cy="43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399"/>
            </a:lvl1pPr>
            <a:lvl2pPr marL="1218895" lvl="1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2pPr>
            <a:lvl3pPr marL="1828343" lvl="2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3pPr>
            <a:lvl4pPr marL="2437790" lvl="3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4pPr>
            <a:lvl5pPr marL="3047238" lvl="4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5pPr>
            <a:lvl6pPr marL="3656686" lvl="5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6pPr>
            <a:lvl7pPr marL="4266133" lvl="6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7pPr>
            <a:lvl8pPr marL="4875581" lvl="7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8pPr>
            <a:lvl9pPr marL="5485028" lvl="8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4523038" y="1805267"/>
            <a:ext cx="3099993" cy="43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399"/>
            </a:lvl1pPr>
            <a:lvl2pPr marL="1218895" lvl="1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2pPr>
            <a:lvl3pPr marL="1828343" lvl="2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3pPr>
            <a:lvl4pPr marL="2437790" lvl="3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4pPr>
            <a:lvl5pPr marL="3047238" lvl="4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5pPr>
            <a:lvl6pPr marL="3656686" lvl="5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6pPr>
            <a:lvl7pPr marL="4266133" lvl="6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7pPr>
            <a:lvl8pPr marL="4875581" lvl="7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8pPr>
            <a:lvl9pPr marL="5485028" lvl="8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7948728" y="1805267"/>
            <a:ext cx="3099993" cy="439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399"/>
            </a:lvl1pPr>
            <a:lvl2pPr marL="1218895" lvl="1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2pPr>
            <a:lvl3pPr marL="1828343" lvl="2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3pPr>
            <a:lvl4pPr marL="2437790" lvl="3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4pPr>
            <a:lvl5pPr marL="3047238" lvl="4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5pPr>
            <a:lvl6pPr marL="3656686" lvl="5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6pPr>
            <a:lvl7pPr marL="4266133" lvl="6" indent="-457086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99"/>
            </a:lvl7pPr>
            <a:lvl8pPr marL="4875581" lvl="7" indent="-457086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399"/>
            </a:lvl8pPr>
            <a:lvl9pPr marL="5485028" lvl="8" indent="-457086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0229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" name="Google Shape;51;p9"/>
          <p:cNvSpPr/>
          <p:nvPr/>
        </p:nvSpPr>
        <p:spPr>
          <a:xfrm rot="10800000">
            <a:off x="8043478" y="-145514"/>
            <a:ext cx="5368628" cy="5250916"/>
          </a:xfrm>
          <a:custGeom>
            <a:avLst/>
            <a:gdLst/>
            <a:ahLst/>
            <a:cxnLst/>
            <a:rect l="l" t="t" r="r" b="b"/>
            <a:pathLst>
              <a:path w="4401661" h="4304029" extrusionOk="0">
                <a:moveTo>
                  <a:pt x="699453" y="1744663"/>
                </a:moveTo>
                <a:lnTo>
                  <a:pt x="1165543" y="1278573"/>
                </a:lnTo>
                <a:cubicBezTo>
                  <a:pt x="1215073" y="1229042"/>
                  <a:pt x="1215073" y="1147763"/>
                  <a:pt x="1165543" y="1098233"/>
                </a:cubicBezTo>
                <a:cubicBezTo>
                  <a:pt x="1116013" y="1048702"/>
                  <a:pt x="1034732" y="1048702"/>
                  <a:pt x="985203" y="1098233"/>
                </a:cubicBezTo>
                <a:lnTo>
                  <a:pt x="519113" y="1564323"/>
                </a:lnTo>
                <a:cubicBezTo>
                  <a:pt x="469583" y="1613852"/>
                  <a:pt x="469583" y="1695133"/>
                  <a:pt x="519113" y="1744663"/>
                </a:cubicBezTo>
                <a:cubicBezTo>
                  <a:pt x="568642" y="1794192"/>
                  <a:pt x="649288" y="1794192"/>
                  <a:pt x="699453" y="1744663"/>
                </a:cubicBezTo>
                <a:close/>
                <a:moveTo>
                  <a:pt x="271463" y="3418522"/>
                </a:moveTo>
                <a:lnTo>
                  <a:pt x="37147" y="3652838"/>
                </a:lnTo>
                <a:cubicBezTo>
                  <a:pt x="-12382" y="3702368"/>
                  <a:pt x="-12382" y="3783647"/>
                  <a:pt x="37147" y="3833178"/>
                </a:cubicBezTo>
                <a:cubicBezTo>
                  <a:pt x="86678" y="3882708"/>
                  <a:pt x="167958" y="3882708"/>
                  <a:pt x="217488" y="3833178"/>
                </a:cubicBezTo>
                <a:lnTo>
                  <a:pt x="451803" y="3598863"/>
                </a:lnTo>
                <a:cubicBezTo>
                  <a:pt x="501333" y="3549333"/>
                  <a:pt x="501333" y="3468053"/>
                  <a:pt x="451803" y="3418522"/>
                </a:cubicBezTo>
                <a:cubicBezTo>
                  <a:pt x="402272" y="3368993"/>
                  <a:pt x="321628" y="3368993"/>
                  <a:pt x="271463" y="3418522"/>
                </a:cubicBezTo>
                <a:close/>
                <a:moveTo>
                  <a:pt x="1105218" y="1601152"/>
                </a:moveTo>
                <a:cubicBezTo>
                  <a:pt x="1154748" y="1650683"/>
                  <a:pt x="1236028" y="1650683"/>
                  <a:pt x="1285557" y="1601152"/>
                </a:cubicBezTo>
                <a:lnTo>
                  <a:pt x="2024698" y="862013"/>
                </a:lnTo>
                <a:cubicBezTo>
                  <a:pt x="2074228" y="812483"/>
                  <a:pt x="2074228" y="731202"/>
                  <a:pt x="2024698" y="681673"/>
                </a:cubicBezTo>
                <a:cubicBezTo>
                  <a:pt x="1975168" y="632142"/>
                  <a:pt x="1893888" y="632142"/>
                  <a:pt x="1844357" y="681673"/>
                </a:cubicBezTo>
                <a:lnTo>
                  <a:pt x="1105218" y="1420177"/>
                </a:lnTo>
                <a:cubicBezTo>
                  <a:pt x="1055688" y="1470342"/>
                  <a:pt x="1055688" y="1550988"/>
                  <a:pt x="1105218" y="1601152"/>
                </a:cubicBezTo>
                <a:close/>
                <a:moveTo>
                  <a:pt x="3472498" y="217487"/>
                </a:moveTo>
                <a:cubicBezTo>
                  <a:pt x="3522028" y="167957"/>
                  <a:pt x="3522028" y="86677"/>
                  <a:pt x="3472498" y="37148"/>
                </a:cubicBezTo>
                <a:cubicBezTo>
                  <a:pt x="3422968" y="-12383"/>
                  <a:pt x="3341687" y="-12383"/>
                  <a:pt x="3292158" y="37148"/>
                </a:cubicBezTo>
                <a:cubicBezTo>
                  <a:pt x="3242628" y="86677"/>
                  <a:pt x="3242628" y="167957"/>
                  <a:pt x="3292158" y="217487"/>
                </a:cubicBezTo>
                <a:cubicBezTo>
                  <a:pt x="3341687" y="267018"/>
                  <a:pt x="3422968" y="267018"/>
                  <a:pt x="3472498" y="217487"/>
                </a:cubicBezTo>
                <a:close/>
                <a:moveTo>
                  <a:pt x="441642" y="2002473"/>
                </a:moveTo>
                <a:cubicBezTo>
                  <a:pt x="491172" y="1952942"/>
                  <a:pt x="491172" y="1871663"/>
                  <a:pt x="441642" y="1822133"/>
                </a:cubicBezTo>
                <a:cubicBezTo>
                  <a:pt x="392113" y="1772602"/>
                  <a:pt x="310833" y="1772602"/>
                  <a:pt x="261303" y="1822133"/>
                </a:cubicBezTo>
                <a:cubicBezTo>
                  <a:pt x="211772" y="1871663"/>
                  <a:pt x="211772" y="1952942"/>
                  <a:pt x="261303" y="2002473"/>
                </a:cubicBezTo>
                <a:cubicBezTo>
                  <a:pt x="310833" y="2052003"/>
                  <a:pt x="392113" y="2052003"/>
                  <a:pt x="441642" y="2002473"/>
                </a:cubicBezTo>
                <a:close/>
                <a:moveTo>
                  <a:pt x="3945573" y="2271078"/>
                </a:moveTo>
                <a:lnTo>
                  <a:pt x="3842703" y="2373947"/>
                </a:lnTo>
                <a:cubicBezTo>
                  <a:pt x="3793173" y="2423478"/>
                  <a:pt x="3711893" y="2423478"/>
                  <a:pt x="3662362" y="2373947"/>
                </a:cubicBezTo>
                <a:cubicBezTo>
                  <a:pt x="3612833" y="2324418"/>
                  <a:pt x="3612833" y="2243138"/>
                  <a:pt x="3662362" y="2193608"/>
                </a:cubicBezTo>
                <a:lnTo>
                  <a:pt x="3993198" y="1862773"/>
                </a:lnTo>
                <a:cubicBezTo>
                  <a:pt x="4042728" y="1813242"/>
                  <a:pt x="4042728" y="1731963"/>
                  <a:pt x="3993198" y="1682433"/>
                </a:cubicBezTo>
                <a:cubicBezTo>
                  <a:pt x="3943668" y="1632902"/>
                  <a:pt x="3862387" y="1632902"/>
                  <a:pt x="3812858" y="1682433"/>
                </a:cubicBezTo>
                <a:lnTo>
                  <a:pt x="3638868" y="1856423"/>
                </a:lnTo>
                <a:cubicBezTo>
                  <a:pt x="3589337" y="1905952"/>
                  <a:pt x="3508058" y="1905952"/>
                  <a:pt x="3458528" y="1856423"/>
                </a:cubicBezTo>
                <a:cubicBezTo>
                  <a:pt x="3408998" y="1806892"/>
                  <a:pt x="3408998" y="1725613"/>
                  <a:pt x="3458528" y="1676083"/>
                </a:cubicBezTo>
                <a:lnTo>
                  <a:pt x="4000183" y="1134427"/>
                </a:lnTo>
                <a:cubicBezTo>
                  <a:pt x="4049712" y="1084898"/>
                  <a:pt x="4049712" y="1003617"/>
                  <a:pt x="4000183" y="954088"/>
                </a:cubicBezTo>
                <a:cubicBezTo>
                  <a:pt x="3950653" y="904558"/>
                  <a:pt x="3869373" y="904558"/>
                  <a:pt x="3819843" y="954088"/>
                </a:cubicBezTo>
                <a:lnTo>
                  <a:pt x="3636962" y="1136967"/>
                </a:lnTo>
                <a:cubicBezTo>
                  <a:pt x="3587433" y="1186498"/>
                  <a:pt x="3506153" y="1186498"/>
                  <a:pt x="3456623" y="1136967"/>
                </a:cubicBezTo>
                <a:cubicBezTo>
                  <a:pt x="3407093" y="1087438"/>
                  <a:pt x="3407093" y="1006158"/>
                  <a:pt x="3456623" y="956627"/>
                </a:cubicBezTo>
                <a:lnTo>
                  <a:pt x="3508058" y="905192"/>
                </a:lnTo>
                <a:cubicBezTo>
                  <a:pt x="3557587" y="855663"/>
                  <a:pt x="3557587" y="774383"/>
                  <a:pt x="3508058" y="724852"/>
                </a:cubicBezTo>
                <a:cubicBezTo>
                  <a:pt x="3458528" y="675323"/>
                  <a:pt x="3377248" y="675323"/>
                  <a:pt x="3327718" y="724852"/>
                </a:cubicBezTo>
                <a:lnTo>
                  <a:pt x="2574608" y="1476058"/>
                </a:lnTo>
                <a:cubicBezTo>
                  <a:pt x="2525078" y="1525588"/>
                  <a:pt x="2443798" y="1525588"/>
                  <a:pt x="2394268" y="1476058"/>
                </a:cubicBezTo>
                <a:cubicBezTo>
                  <a:pt x="2344738" y="1426527"/>
                  <a:pt x="2344738" y="1345248"/>
                  <a:pt x="2394268" y="1295717"/>
                </a:cubicBezTo>
                <a:lnTo>
                  <a:pt x="3234373" y="455612"/>
                </a:lnTo>
                <a:cubicBezTo>
                  <a:pt x="3283903" y="406083"/>
                  <a:pt x="3283903" y="324802"/>
                  <a:pt x="3234373" y="275273"/>
                </a:cubicBezTo>
                <a:cubicBezTo>
                  <a:pt x="3184843" y="225743"/>
                  <a:pt x="3103562" y="225743"/>
                  <a:pt x="3054033" y="275273"/>
                </a:cubicBezTo>
                <a:lnTo>
                  <a:pt x="2095818" y="1233488"/>
                </a:lnTo>
                <a:cubicBezTo>
                  <a:pt x="2046288" y="1283017"/>
                  <a:pt x="1965007" y="1283017"/>
                  <a:pt x="1915478" y="1233488"/>
                </a:cubicBezTo>
                <a:cubicBezTo>
                  <a:pt x="1865948" y="1183958"/>
                  <a:pt x="1784668" y="1183958"/>
                  <a:pt x="1735138" y="1233488"/>
                </a:cubicBezTo>
                <a:lnTo>
                  <a:pt x="480378" y="2488247"/>
                </a:lnTo>
                <a:cubicBezTo>
                  <a:pt x="430847" y="2537778"/>
                  <a:pt x="430847" y="2619058"/>
                  <a:pt x="480378" y="2668588"/>
                </a:cubicBezTo>
                <a:cubicBezTo>
                  <a:pt x="529908" y="2718118"/>
                  <a:pt x="611188" y="2718118"/>
                  <a:pt x="660717" y="2668588"/>
                </a:cubicBezTo>
                <a:lnTo>
                  <a:pt x="862648" y="2466658"/>
                </a:lnTo>
                <a:cubicBezTo>
                  <a:pt x="912178" y="2417128"/>
                  <a:pt x="993457" y="2417128"/>
                  <a:pt x="1042988" y="2466658"/>
                </a:cubicBezTo>
                <a:cubicBezTo>
                  <a:pt x="1092518" y="2516188"/>
                  <a:pt x="1092518" y="2597468"/>
                  <a:pt x="1042988" y="2646997"/>
                </a:cubicBezTo>
                <a:lnTo>
                  <a:pt x="553403" y="3137218"/>
                </a:lnTo>
                <a:cubicBezTo>
                  <a:pt x="503872" y="3186747"/>
                  <a:pt x="503872" y="3268028"/>
                  <a:pt x="553403" y="3317558"/>
                </a:cubicBezTo>
                <a:cubicBezTo>
                  <a:pt x="602933" y="3367088"/>
                  <a:pt x="684213" y="3367088"/>
                  <a:pt x="733742" y="3317558"/>
                </a:cubicBezTo>
                <a:lnTo>
                  <a:pt x="847408" y="3203893"/>
                </a:lnTo>
                <a:cubicBezTo>
                  <a:pt x="896938" y="3154363"/>
                  <a:pt x="978217" y="3154363"/>
                  <a:pt x="1027748" y="3203893"/>
                </a:cubicBezTo>
                <a:cubicBezTo>
                  <a:pt x="1077278" y="3253422"/>
                  <a:pt x="1158557" y="3253422"/>
                  <a:pt x="1208088" y="3203893"/>
                </a:cubicBezTo>
                <a:lnTo>
                  <a:pt x="1427163" y="2984818"/>
                </a:lnTo>
                <a:cubicBezTo>
                  <a:pt x="1476693" y="2935288"/>
                  <a:pt x="1557973" y="2935288"/>
                  <a:pt x="1607503" y="2984818"/>
                </a:cubicBezTo>
                <a:cubicBezTo>
                  <a:pt x="1657032" y="3034347"/>
                  <a:pt x="1657032" y="3115628"/>
                  <a:pt x="1607503" y="3165158"/>
                </a:cubicBezTo>
                <a:lnTo>
                  <a:pt x="1025207" y="3747453"/>
                </a:lnTo>
                <a:cubicBezTo>
                  <a:pt x="975678" y="3796983"/>
                  <a:pt x="975678" y="3878263"/>
                  <a:pt x="1025207" y="3927793"/>
                </a:cubicBezTo>
                <a:cubicBezTo>
                  <a:pt x="1074738" y="3977322"/>
                  <a:pt x="1156018" y="3977322"/>
                  <a:pt x="1205548" y="3927793"/>
                </a:cubicBezTo>
                <a:lnTo>
                  <a:pt x="1538288" y="3595053"/>
                </a:lnTo>
                <a:cubicBezTo>
                  <a:pt x="1587818" y="3545522"/>
                  <a:pt x="1669098" y="3545522"/>
                  <a:pt x="1718628" y="3595053"/>
                </a:cubicBezTo>
                <a:cubicBezTo>
                  <a:pt x="1768157" y="3644583"/>
                  <a:pt x="1849438" y="3644583"/>
                  <a:pt x="1898968" y="3595053"/>
                </a:cubicBezTo>
                <a:lnTo>
                  <a:pt x="2071053" y="3422968"/>
                </a:lnTo>
                <a:cubicBezTo>
                  <a:pt x="2120583" y="3373438"/>
                  <a:pt x="2201863" y="3373438"/>
                  <a:pt x="2251393" y="3422968"/>
                </a:cubicBezTo>
                <a:cubicBezTo>
                  <a:pt x="2300923" y="3472497"/>
                  <a:pt x="2300923" y="3553778"/>
                  <a:pt x="2251393" y="3603308"/>
                </a:cubicBezTo>
                <a:lnTo>
                  <a:pt x="1929448" y="3925253"/>
                </a:lnTo>
                <a:cubicBezTo>
                  <a:pt x="1879918" y="3974783"/>
                  <a:pt x="1879918" y="4056063"/>
                  <a:pt x="1929448" y="4105593"/>
                </a:cubicBezTo>
                <a:cubicBezTo>
                  <a:pt x="1978978" y="4155122"/>
                  <a:pt x="2060257" y="4155122"/>
                  <a:pt x="2109788" y="4105593"/>
                </a:cubicBezTo>
                <a:lnTo>
                  <a:pt x="2505393" y="3709988"/>
                </a:lnTo>
                <a:cubicBezTo>
                  <a:pt x="2554923" y="3660458"/>
                  <a:pt x="2636203" y="3660458"/>
                  <a:pt x="2685733" y="3709988"/>
                </a:cubicBezTo>
                <a:cubicBezTo>
                  <a:pt x="2735262" y="3759518"/>
                  <a:pt x="2816543" y="3759518"/>
                  <a:pt x="2866073" y="3709988"/>
                </a:cubicBezTo>
                <a:lnTo>
                  <a:pt x="4125278" y="2450783"/>
                </a:lnTo>
                <a:cubicBezTo>
                  <a:pt x="4174808" y="2401253"/>
                  <a:pt x="4174808" y="2319972"/>
                  <a:pt x="4125278" y="2270443"/>
                </a:cubicBezTo>
                <a:cubicBezTo>
                  <a:pt x="4076383" y="2221547"/>
                  <a:pt x="3995103" y="2221547"/>
                  <a:pt x="3945573" y="2271078"/>
                </a:cubicBezTo>
                <a:close/>
                <a:moveTo>
                  <a:pt x="4364038" y="1310958"/>
                </a:moveTo>
                <a:cubicBezTo>
                  <a:pt x="4314508" y="1261427"/>
                  <a:pt x="4233228" y="1261427"/>
                  <a:pt x="4183698" y="1310958"/>
                </a:cubicBezTo>
                <a:lnTo>
                  <a:pt x="4084637" y="1410017"/>
                </a:lnTo>
                <a:cubicBezTo>
                  <a:pt x="4035108" y="1459548"/>
                  <a:pt x="4035108" y="1540827"/>
                  <a:pt x="4084637" y="1590358"/>
                </a:cubicBezTo>
                <a:cubicBezTo>
                  <a:pt x="4134168" y="1639888"/>
                  <a:pt x="4215448" y="1639888"/>
                  <a:pt x="4264978" y="1590358"/>
                </a:cubicBezTo>
                <a:lnTo>
                  <a:pt x="4364038" y="1491298"/>
                </a:lnTo>
                <a:cubicBezTo>
                  <a:pt x="4414203" y="1441767"/>
                  <a:pt x="4414203" y="1360488"/>
                  <a:pt x="4364038" y="1310958"/>
                </a:cubicBezTo>
                <a:close/>
                <a:moveTo>
                  <a:pt x="3773487" y="2885758"/>
                </a:moveTo>
                <a:lnTo>
                  <a:pt x="2807018" y="3852228"/>
                </a:lnTo>
                <a:cubicBezTo>
                  <a:pt x="2757487" y="3901758"/>
                  <a:pt x="2757487" y="3983038"/>
                  <a:pt x="2807018" y="4032568"/>
                </a:cubicBezTo>
                <a:cubicBezTo>
                  <a:pt x="2856548" y="4082097"/>
                  <a:pt x="2937828" y="4082097"/>
                  <a:pt x="2987358" y="4032568"/>
                </a:cubicBezTo>
                <a:lnTo>
                  <a:pt x="3953828" y="3066097"/>
                </a:lnTo>
                <a:cubicBezTo>
                  <a:pt x="4003358" y="3016568"/>
                  <a:pt x="4003358" y="2935288"/>
                  <a:pt x="3953828" y="2885758"/>
                </a:cubicBezTo>
                <a:cubicBezTo>
                  <a:pt x="3904298" y="2836228"/>
                  <a:pt x="3823018" y="2836228"/>
                  <a:pt x="3773487" y="2885758"/>
                </a:cubicBezTo>
                <a:close/>
                <a:moveTo>
                  <a:pt x="2572703" y="4086543"/>
                </a:moveTo>
                <a:cubicBezTo>
                  <a:pt x="2523173" y="4136072"/>
                  <a:pt x="2523173" y="4217353"/>
                  <a:pt x="2572703" y="4266883"/>
                </a:cubicBezTo>
                <a:cubicBezTo>
                  <a:pt x="2622233" y="4316413"/>
                  <a:pt x="2703512" y="4316413"/>
                  <a:pt x="2753043" y="4266883"/>
                </a:cubicBezTo>
                <a:cubicBezTo>
                  <a:pt x="2802573" y="4217353"/>
                  <a:pt x="2802573" y="4136072"/>
                  <a:pt x="2753043" y="4086543"/>
                </a:cubicBezTo>
                <a:cubicBezTo>
                  <a:pt x="2703512" y="4037013"/>
                  <a:pt x="2622233" y="4037013"/>
                  <a:pt x="2572703" y="40865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140103" y="1114667"/>
            <a:ext cx="9908619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17233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>
            <a:off x="11475011" y="6144000"/>
            <a:ext cx="510667" cy="51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6" name="Google Shape;56;p10"/>
          <p:cNvSpPr/>
          <p:nvPr/>
        </p:nvSpPr>
        <p:spPr>
          <a:xfrm>
            <a:off x="2285405" y="-878499"/>
            <a:ext cx="7624783" cy="8622665"/>
          </a:xfrm>
          <a:custGeom>
            <a:avLst/>
            <a:gdLst/>
            <a:ahLst/>
            <a:cxnLst/>
            <a:rect l="l" t="t" r="r" b="b"/>
            <a:pathLst>
              <a:path w="4122578" h="4660900" extrusionOk="0">
                <a:moveTo>
                  <a:pt x="31432" y="2701608"/>
                </a:moveTo>
                <a:cubicBezTo>
                  <a:pt x="-10477" y="2743518"/>
                  <a:pt x="-10477" y="2811463"/>
                  <a:pt x="31432" y="2852738"/>
                </a:cubicBezTo>
                <a:cubicBezTo>
                  <a:pt x="73343" y="2894013"/>
                  <a:pt x="141288" y="2894647"/>
                  <a:pt x="182563" y="2852738"/>
                </a:cubicBezTo>
                <a:cubicBezTo>
                  <a:pt x="224473" y="2810828"/>
                  <a:pt x="224473" y="2742883"/>
                  <a:pt x="182563" y="2701608"/>
                </a:cubicBezTo>
                <a:cubicBezTo>
                  <a:pt x="140653" y="2660333"/>
                  <a:pt x="73343" y="2660333"/>
                  <a:pt x="31432" y="2701608"/>
                </a:cubicBezTo>
                <a:close/>
                <a:moveTo>
                  <a:pt x="1832293" y="796608"/>
                </a:moveTo>
                <a:lnTo>
                  <a:pt x="2011363" y="617538"/>
                </a:lnTo>
                <a:cubicBezTo>
                  <a:pt x="2053273" y="575627"/>
                  <a:pt x="2053273" y="507682"/>
                  <a:pt x="2011363" y="466407"/>
                </a:cubicBezTo>
                <a:cubicBezTo>
                  <a:pt x="1969453" y="424498"/>
                  <a:pt x="1901507" y="424498"/>
                  <a:pt x="1860232" y="466407"/>
                </a:cubicBezTo>
                <a:lnTo>
                  <a:pt x="1681163" y="645477"/>
                </a:lnTo>
                <a:cubicBezTo>
                  <a:pt x="1639253" y="687388"/>
                  <a:pt x="1639253" y="755333"/>
                  <a:pt x="1681163" y="796608"/>
                </a:cubicBezTo>
                <a:cubicBezTo>
                  <a:pt x="1722438" y="838517"/>
                  <a:pt x="1790382" y="838517"/>
                  <a:pt x="1832293" y="796608"/>
                </a:cubicBezTo>
                <a:close/>
                <a:moveTo>
                  <a:pt x="3098483" y="1148398"/>
                </a:moveTo>
                <a:cubicBezTo>
                  <a:pt x="3056573" y="1190308"/>
                  <a:pt x="3056573" y="1258252"/>
                  <a:pt x="3098483" y="1299527"/>
                </a:cubicBezTo>
                <a:cubicBezTo>
                  <a:pt x="3140393" y="1341438"/>
                  <a:pt x="3208338" y="1341438"/>
                  <a:pt x="3249613" y="1299527"/>
                </a:cubicBezTo>
                <a:cubicBezTo>
                  <a:pt x="3291523" y="1257617"/>
                  <a:pt x="3291523" y="1189673"/>
                  <a:pt x="3249613" y="1148398"/>
                </a:cubicBezTo>
                <a:cubicBezTo>
                  <a:pt x="3208338" y="1107123"/>
                  <a:pt x="3140393" y="1107123"/>
                  <a:pt x="3098483" y="1148398"/>
                </a:cubicBezTo>
                <a:close/>
                <a:moveTo>
                  <a:pt x="3156268" y="182562"/>
                </a:moveTo>
                <a:cubicBezTo>
                  <a:pt x="3198178" y="140652"/>
                  <a:pt x="3198178" y="72707"/>
                  <a:pt x="3156268" y="31432"/>
                </a:cubicBezTo>
                <a:cubicBezTo>
                  <a:pt x="3114358" y="-10477"/>
                  <a:pt x="3046413" y="-10477"/>
                  <a:pt x="3005138" y="31432"/>
                </a:cubicBezTo>
                <a:cubicBezTo>
                  <a:pt x="2963228" y="73342"/>
                  <a:pt x="2963228" y="141287"/>
                  <a:pt x="3005138" y="182562"/>
                </a:cubicBezTo>
                <a:cubicBezTo>
                  <a:pt x="3046413" y="224473"/>
                  <a:pt x="3114358" y="224473"/>
                  <a:pt x="3156268" y="182562"/>
                </a:cubicBezTo>
                <a:close/>
                <a:moveTo>
                  <a:pt x="1052513" y="1575752"/>
                </a:moveTo>
                <a:lnTo>
                  <a:pt x="1624648" y="1003617"/>
                </a:lnTo>
                <a:cubicBezTo>
                  <a:pt x="1666557" y="961708"/>
                  <a:pt x="1666557" y="893763"/>
                  <a:pt x="1624648" y="852488"/>
                </a:cubicBezTo>
                <a:cubicBezTo>
                  <a:pt x="1582738" y="811213"/>
                  <a:pt x="1514793" y="810577"/>
                  <a:pt x="1473518" y="852488"/>
                </a:cubicBezTo>
                <a:lnTo>
                  <a:pt x="901382" y="1424623"/>
                </a:lnTo>
                <a:cubicBezTo>
                  <a:pt x="859473" y="1466533"/>
                  <a:pt x="859473" y="1534477"/>
                  <a:pt x="901382" y="1575752"/>
                </a:cubicBezTo>
                <a:cubicBezTo>
                  <a:pt x="943293" y="1617663"/>
                  <a:pt x="1011238" y="1617663"/>
                  <a:pt x="1052513" y="1575752"/>
                </a:cubicBezTo>
                <a:close/>
                <a:moveTo>
                  <a:pt x="4091623" y="1215073"/>
                </a:moveTo>
                <a:cubicBezTo>
                  <a:pt x="4049713" y="1173163"/>
                  <a:pt x="3981768" y="1173163"/>
                  <a:pt x="3940493" y="1215073"/>
                </a:cubicBezTo>
                <a:lnTo>
                  <a:pt x="3767773" y="1387792"/>
                </a:lnTo>
                <a:cubicBezTo>
                  <a:pt x="3725863" y="1429702"/>
                  <a:pt x="3725863" y="1497648"/>
                  <a:pt x="3767773" y="1538923"/>
                </a:cubicBezTo>
                <a:cubicBezTo>
                  <a:pt x="3809683" y="1580833"/>
                  <a:pt x="3877628" y="1580833"/>
                  <a:pt x="3918903" y="1538923"/>
                </a:cubicBezTo>
                <a:lnTo>
                  <a:pt x="4091623" y="1366202"/>
                </a:lnTo>
                <a:cubicBezTo>
                  <a:pt x="4132898" y="1324927"/>
                  <a:pt x="4132898" y="1256983"/>
                  <a:pt x="4091623" y="1215073"/>
                </a:cubicBezTo>
                <a:close/>
                <a:moveTo>
                  <a:pt x="1282382" y="4478338"/>
                </a:moveTo>
                <a:cubicBezTo>
                  <a:pt x="1240473" y="4520248"/>
                  <a:pt x="1240473" y="4588193"/>
                  <a:pt x="1282382" y="4629468"/>
                </a:cubicBezTo>
                <a:cubicBezTo>
                  <a:pt x="1324293" y="4671378"/>
                  <a:pt x="1392238" y="4671378"/>
                  <a:pt x="1433513" y="4629468"/>
                </a:cubicBezTo>
                <a:cubicBezTo>
                  <a:pt x="1475423" y="4587558"/>
                  <a:pt x="1475423" y="4519613"/>
                  <a:pt x="1433513" y="4478338"/>
                </a:cubicBezTo>
                <a:cubicBezTo>
                  <a:pt x="1391603" y="4437063"/>
                  <a:pt x="1323657" y="4437063"/>
                  <a:pt x="1282382" y="4478338"/>
                </a:cubicBezTo>
                <a:close/>
                <a:moveTo>
                  <a:pt x="3633788" y="2523172"/>
                </a:moveTo>
                <a:lnTo>
                  <a:pt x="3186748" y="2970213"/>
                </a:lnTo>
                <a:cubicBezTo>
                  <a:pt x="3144838" y="3012122"/>
                  <a:pt x="3144838" y="3080068"/>
                  <a:pt x="3186748" y="3121343"/>
                </a:cubicBezTo>
                <a:cubicBezTo>
                  <a:pt x="3228658" y="3163253"/>
                  <a:pt x="3296603" y="3163253"/>
                  <a:pt x="3337878" y="3121343"/>
                </a:cubicBezTo>
                <a:lnTo>
                  <a:pt x="3784918" y="2674303"/>
                </a:lnTo>
                <a:cubicBezTo>
                  <a:pt x="3826828" y="2632393"/>
                  <a:pt x="3826828" y="2564447"/>
                  <a:pt x="3784918" y="2523172"/>
                </a:cubicBezTo>
                <a:cubicBezTo>
                  <a:pt x="3743643" y="2481897"/>
                  <a:pt x="3675698" y="2481897"/>
                  <a:pt x="3633788" y="2523172"/>
                </a:cubicBezTo>
                <a:close/>
                <a:moveTo>
                  <a:pt x="3370898" y="2541588"/>
                </a:moveTo>
                <a:cubicBezTo>
                  <a:pt x="3328988" y="2499678"/>
                  <a:pt x="3261043" y="2499678"/>
                  <a:pt x="3219768" y="2541588"/>
                </a:cubicBezTo>
                <a:lnTo>
                  <a:pt x="3054033" y="2707322"/>
                </a:lnTo>
                <a:cubicBezTo>
                  <a:pt x="3012123" y="2749233"/>
                  <a:pt x="2944178" y="2749233"/>
                  <a:pt x="2902903" y="2707322"/>
                </a:cubicBezTo>
                <a:cubicBezTo>
                  <a:pt x="2860993" y="2665413"/>
                  <a:pt x="2860993" y="2597468"/>
                  <a:pt x="2902903" y="2556193"/>
                </a:cubicBezTo>
                <a:lnTo>
                  <a:pt x="3704908" y="1754188"/>
                </a:lnTo>
                <a:cubicBezTo>
                  <a:pt x="3746818" y="1712277"/>
                  <a:pt x="3746818" y="1644333"/>
                  <a:pt x="3704908" y="1603058"/>
                </a:cubicBezTo>
                <a:cubicBezTo>
                  <a:pt x="3662998" y="1561148"/>
                  <a:pt x="3595053" y="1561148"/>
                  <a:pt x="3553778" y="1603058"/>
                </a:cubicBezTo>
                <a:lnTo>
                  <a:pt x="3494088" y="1662748"/>
                </a:lnTo>
                <a:cubicBezTo>
                  <a:pt x="3452178" y="1704658"/>
                  <a:pt x="3384233" y="1704658"/>
                  <a:pt x="3342958" y="1662748"/>
                </a:cubicBezTo>
                <a:cubicBezTo>
                  <a:pt x="3301048" y="1620838"/>
                  <a:pt x="3233103" y="1620838"/>
                  <a:pt x="3191828" y="1662748"/>
                </a:cubicBezTo>
                <a:lnTo>
                  <a:pt x="3026093" y="1828483"/>
                </a:lnTo>
                <a:cubicBezTo>
                  <a:pt x="2984183" y="1870392"/>
                  <a:pt x="2916238" y="1870392"/>
                  <a:pt x="2874963" y="1828483"/>
                </a:cubicBezTo>
                <a:cubicBezTo>
                  <a:pt x="2833688" y="1786573"/>
                  <a:pt x="2833053" y="1718627"/>
                  <a:pt x="2874963" y="1677352"/>
                </a:cubicBezTo>
                <a:lnTo>
                  <a:pt x="3040698" y="1511617"/>
                </a:lnTo>
                <a:cubicBezTo>
                  <a:pt x="3082608" y="1469708"/>
                  <a:pt x="3082608" y="1401763"/>
                  <a:pt x="3040698" y="1360488"/>
                </a:cubicBezTo>
                <a:cubicBezTo>
                  <a:pt x="2998788" y="1318577"/>
                  <a:pt x="2930843" y="1318577"/>
                  <a:pt x="2889568" y="1360488"/>
                </a:cubicBezTo>
                <a:lnTo>
                  <a:pt x="2437448" y="1812608"/>
                </a:lnTo>
                <a:cubicBezTo>
                  <a:pt x="2395538" y="1854517"/>
                  <a:pt x="2327593" y="1854517"/>
                  <a:pt x="2286318" y="1812608"/>
                </a:cubicBezTo>
                <a:cubicBezTo>
                  <a:pt x="2244408" y="1770698"/>
                  <a:pt x="2244408" y="1702752"/>
                  <a:pt x="2286318" y="1661477"/>
                </a:cubicBezTo>
                <a:lnTo>
                  <a:pt x="2848293" y="1099502"/>
                </a:lnTo>
                <a:cubicBezTo>
                  <a:pt x="2890203" y="1057592"/>
                  <a:pt x="2890203" y="989648"/>
                  <a:pt x="2848293" y="948373"/>
                </a:cubicBezTo>
                <a:cubicBezTo>
                  <a:pt x="2806383" y="907098"/>
                  <a:pt x="2738438" y="906463"/>
                  <a:pt x="2697163" y="948373"/>
                </a:cubicBezTo>
                <a:lnTo>
                  <a:pt x="2309813" y="1335723"/>
                </a:lnTo>
                <a:cubicBezTo>
                  <a:pt x="2267903" y="1377633"/>
                  <a:pt x="2199958" y="1377633"/>
                  <a:pt x="2158683" y="1335723"/>
                </a:cubicBezTo>
                <a:cubicBezTo>
                  <a:pt x="2116773" y="1293813"/>
                  <a:pt x="2116773" y="1225867"/>
                  <a:pt x="2158683" y="1184592"/>
                </a:cubicBezTo>
                <a:lnTo>
                  <a:pt x="2930208" y="413068"/>
                </a:lnTo>
                <a:cubicBezTo>
                  <a:pt x="2972118" y="371157"/>
                  <a:pt x="2972118" y="303212"/>
                  <a:pt x="2930208" y="261937"/>
                </a:cubicBezTo>
                <a:cubicBezTo>
                  <a:pt x="2888298" y="220027"/>
                  <a:pt x="2820353" y="220027"/>
                  <a:pt x="2779078" y="261937"/>
                </a:cubicBezTo>
                <a:lnTo>
                  <a:pt x="2278063" y="762952"/>
                </a:lnTo>
                <a:cubicBezTo>
                  <a:pt x="2236153" y="804863"/>
                  <a:pt x="2168208" y="804863"/>
                  <a:pt x="2126933" y="762952"/>
                </a:cubicBezTo>
                <a:cubicBezTo>
                  <a:pt x="2085023" y="721042"/>
                  <a:pt x="2017078" y="721042"/>
                  <a:pt x="1975803" y="762952"/>
                </a:cubicBezTo>
                <a:lnTo>
                  <a:pt x="242253" y="2496503"/>
                </a:lnTo>
                <a:cubicBezTo>
                  <a:pt x="200343" y="2538413"/>
                  <a:pt x="200343" y="2606358"/>
                  <a:pt x="242253" y="2647633"/>
                </a:cubicBezTo>
                <a:cubicBezTo>
                  <a:pt x="284163" y="2689543"/>
                  <a:pt x="352107" y="2689543"/>
                  <a:pt x="393382" y="2647633"/>
                </a:cubicBezTo>
                <a:lnTo>
                  <a:pt x="755332" y="2285683"/>
                </a:lnTo>
                <a:cubicBezTo>
                  <a:pt x="797243" y="2243772"/>
                  <a:pt x="865188" y="2243772"/>
                  <a:pt x="906463" y="2285683"/>
                </a:cubicBezTo>
                <a:cubicBezTo>
                  <a:pt x="948373" y="2327593"/>
                  <a:pt x="948373" y="2395538"/>
                  <a:pt x="906463" y="2436813"/>
                </a:cubicBezTo>
                <a:lnTo>
                  <a:pt x="681038" y="2662238"/>
                </a:lnTo>
                <a:cubicBezTo>
                  <a:pt x="639128" y="2704147"/>
                  <a:pt x="639128" y="2772093"/>
                  <a:pt x="681038" y="2813368"/>
                </a:cubicBezTo>
                <a:cubicBezTo>
                  <a:pt x="722948" y="2854643"/>
                  <a:pt x="724218" y="2921318"/>
                  <a:pt x="684848" y="2961322"/>
                </a:cubicBezTo>
                <a:cubicBezTo>
                  <a:pt x="645478" y="3000693"/>
                  <a:pt x="646748" y="3067368"/>
                  <a:pt x="688657" y="3109278"/>
                </a:cubicBezTo>
                <a:cubicBezTo>
                  <a:pt x="730568" y="3151188"/>
                  <a:pt x="730568" y="3219133"/>
                  <a:pt x="688657" y="3260408"/>
                </a:cubicBezTo>
                <a:lnTo>
                  <a:pt x="564198" y="3384868"/>
                </a:lnTo>
                <a:cubicBezTo>
                  <a:pt x="522288" y="3426778"/>
                  <a:pt x="522288" y="3494722"/>
                  <a:pt x="564198" y="3535997"/>
                </a:cubicBezTo>
                <a:cubicBezTo>
                  <a:pt x="606107" y="3577908"/>
                  <a:pt x="674053" y="3577908"/>
                  <a:pt x="715328" y="3535997"/>
                </a:cubicBezTo>
                <a:lnTo>
                  <a:pt x="1519238" y="2732088"/>
                </a:lnTo>
                <a:cubicBezTo>
                  <a:pt x="1561148" y="2690178"/>
                  <a:pt x="1629093" y="2690178"/>
                  <a:pt x="1670368" y="2732088"/>
                </a:cubicBezTo>
                <a:cubicBezTo>
                  <a:pt x="1712278" y="2773997"/>
                  <a:pt x="1712278" y="2841943"/>
                  <a:pt x="1670368" y="2883218"/>
                </a:cubicBezTo>
                <a:lnTo>
                  <a:pt x="1484948" y="3068638"/>
                </a:lnTo>
                <a:cubicBezTo>
                  <a:pt x="1443038" y="3110547"/>
                  <a:pt x="1443038" y="3178493"/>
                  <a:pt x="1484948" y="3219768"/>
                </a:cubicBezTo>
                <a:cubicBezTo>
                  <a:pt x="1526857" y="3261043"/>
                  <a:pt x="1592898" y="3263583"/>
                  <a:pt x="1631632" y="3224213"/>
                </a:cubicBezTo>
                <a:cubicBezTo>
                  <a:pt x="1671003" y="3184843"/>
                  <a:pt x="1737043" y="3187383"/>
                  <a:pt x="1778318" y="3228658"/>
                </a:cubicBezTo>
                <a:cubicBezTo>
                  <a:pt x="1819593" y="3269933"/>
                  <a:pt x="1820228" y="3338513"/>
                  <a:pt x="1778318" y="3379788"/>
                </a:cubicBezTo>
                <a:lnTo>
                  <a:pt x="1392873" y="3765233"/>
                </a:lnTo>
                <a:cubicBezTo>
                  <a:pt x="1350963" y="3807143"/>
                  <a:pt x="1350963" y="3875088"/>
                  <a:pt x="1392873" y="3916363"/>
                </a:cubicBezTo>
                <a:cubicBezTo>
                  <a:pt x="1434782" y="3957638"/>
                  <a:pt x="1502728" y="3958272"/>
                  <a:pt x="1544003" y="3916363"/>
                </a:cubicBezTo>
                <a:lnTo>
                  <a:pt x="1864678" y="3595688"/>
                </a:lnTo>
                <a:cubicBezTo>
                  <a:pt x="1906588" y="3553778"/>
                  <a:pt x="1974532" y="3553778"/>
                  <a:pt x="2015807" y="3595688"/>
                </a:cubicBezTo>
                <a:cubicBezTo>
                  <a:pt x="2057082" y="3637597"/>
                  <a:pt x="2057718" y="3705543"/>
                  <a:pt x="2015807" y="3746818"/>
                </a:cubicBezTo>
                <a:lnTo>
                  <a:pt x="1959928" y="3802697"/>
                </a:lnTo>
                <a:cubicBezTo>
                  <a:pt x="1918018" y="3844608"/>
                  <a:pt x="1918018" y="3912553"/>
                  <a:pt x="1959928" y="3953828"/>
                </a:cubicBezTo>
                <a:cubicBezTo>
                  <a:pt x="2001838" y="3995103"/>
                  <a:pt x="2069782" y="3995738"/>
                  <a:pt x="2111058" y="3953828"/>
                </a:cubicBezTo>
                <a:lnTo>
                  <a:pt x="3372168" y="2692718"/>
                </a:lnTo>
                <a:cubicBezTo>
                  <a:pt x="3412173" y="2651443"/>
                  <a:pt x="3412173" y="2582863"/>
                  <a:pt x="3370898" y="2541588"/>
                </a:cubicBezTo>
                <a:close/>
                <a:moveTo>
                  <a:pt x="1747203" y="4013518"/>
                </a:moveTo>
                <a:lnTo>
                  <a:pt x="1493203" y="4267518"/>
                </a:lnTo>
                <a:cubicBezTo>
                  <a:pt x="1451293" y="4309428"/>
                  <a:pt x="1451293" y="4377373"/>
                  <a:pt x="1493203" y="4418648"/>
                </a:cubicBezTo>
                <a:cubicBezTo>
                  <a:pt x="1535113" y="4459923"/>
                  <a:pt x="1603057" y="4460558"/>
                  <a:pt x="1644332" y="4418648"/>
                </a:cubicBezTo>
                <a:lnTo>
                  <a:pt x="1898332" y="4164647"/>
                </a:lnTo>
                <a:cubicBezTo>
                  <a:pt x="1940243" y="4122738"/>
                  <a:pt x="1940243" y="4054793"/>
                  <a:pt x="1898332" y="4013518"/>
                </a:cubicBezTo>
                <a:cubicBezTo>
                  <a:pt x="1856423" y="3972243"/>
                  <a:pt x="1788478" y="3972243"/>
                  <a:pt x="1747203" y="40135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868" tIns="60917" rIns="121868" bIns="60917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9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609441" y="5875073"/>
            <a:ext cx="10969943" cy="32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448" lvl="0" indent="-30472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99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629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475011" y="6144067"/>
            <a:ext cx="510667" cy="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1600" b="1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140103" y="1114667"/>
            <a:ext cx="9908619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140103" y="1805263"/>
            <a:ext cx="9908619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○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■"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3816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1065212" y="1371600"/>
            <a:ext cx="10287000" cy="4247347"/>
          </a:xfrm>
        </p:spPr>
        <p:txBody>
          <a:bodyPr>
            <a:normAutofit fontScale="47500" lnSpcReduction="20000"/>
          </a:bodyPr>
          <a:lstStyle/>
          <a:p>
            <a:pPr marL="76200" indent="0" algn="ctr">
              <a:buNone/>
            </a:pPr>
            <a:r>
              <a:rPr lang="th-TH" sz="11400" b="1" dirty="0">
                <a:solidFill>
                  <a:schemeClr val="bg1"/>
                </a:solidFill>
                <a:latin typeface="Angsana New" panose="02020603050405020304" pitchFamily="18" charset="-34"/>
                <a:cs typeface="+mj-cs"/>
              </a:rPr>
              <a:t>การพัฒนาเว็บแอปพลิเคชันสำหรับจัดการผลงานวิชาการคณาจารย์ ภาควิชาคอมพิวเตอร์ มหาวิทยาลัยศิลปากร</a:t>
            </a:r>
          </a:p>
          <a:p>
            <a:pPr marL="76200" indent="0" algn="ctr">
              <a:buNone/>
            </a:pPr>
            <a:endParaRPr lang="it-IT" sz="1700" b="1" dirty="0">
              <a:solidFill>
                <a:schemeClr val="bg1"/>
              </a:solidFill>
              <a:latin typeface="Angsana New" panose="02020603050405020304" pitchFamily="18" charset="-34"/>
              <a:cs typeface="+mj-cs"/>
            </a:endParaRPr>
          </a:p>
          <a:p>
            <a:pPr marL="76200" indent="0" algn="ctr">
              <a:buNone/>
            </a:pPr>
            <a:r>
              <a:rPr lang="it-IT" sz="10100" b="1" dirty="0">
                <a:solidFill>
                  <a:schemeClr val="bg1"/>
                </a:solidFill>
                <a:latin typeface="Angsana New" panose="02020603050405020304" pitchFamily="18" charset="-34"/>
                <a:cs typeface="+mj-cs"/>
              </a:rPr>
              <a:t>A development of Web Application for CPSU Management of Lecture’s Academic publication</a:t>
            </a:r>
          </a:p>
          <a:p>
            <a:pPr algn="ctr"/>
            <a:endParaRPr lang="it-IT" sz="10100" b="1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it-IT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98C27-2101-4454-9235-DDAD1D6D0FE4}"/>
              </a:ext>
            </a:extLst>
          </p:cNvPr>
          <p:cNvSpPr txBox="1"/>
          <p:nvPr/>
        </p:nvSpPr>
        <p:spPr>
          <a:xfrm>
            <a:off x="8761412" y="5618947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ผู้จัดทำ</a:t>
            </a: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นนท์ปวิธ อุดมวงศ์</a:t>
            </a:r>
            <a:endParaRPr lang="en-US" sz="28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B0E39-EC90-4C7D-834E-0E31CF5C3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28600"/>
            <a:ext cx="1066800" cy="139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EF1DCF8-E87E-4F18-A127-B88B83281C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73ED5-56FE-4850-9C33-677D8078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234" y="457200"/>
            <a:ext cx="9908619" cy="881067"/>
          </a:xfrm>
        </p:spPr>
        <p:txBody>
          <a:bodyPr>
            <a:normAutofit fontScale="90000"/>
          </a:bodyPr>
          <a:lstStyle/>
          <a:p>
            <a:pPr algn="ctr"/>
            <a:r>
              <a:rPr lang="th-TH" sz="7200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สรุปความคืบหน้าของโครงงาน</a:t>
            </a:r>
            <a:endParaRPr lang="en-US" sz="7200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30FC-82B1-4F5F-81AE-9AFD4989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234" y="1351317"/>
            <a:ext cx="10593110" cy="4671737"/>
          </a:xfrm>
        </p:spPr>
        <p:txBody>
          <a:bodyPr>
            <a:normAutofit/>
          </a:bodyPr>
          <a:lstStyle/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งานที่ทำไปแล้ว </a:t>
            </a:r>
            <a:r>
              <a:rPr lang="en-US" sz="3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(50%)</a:t>
            </a:r>
            <a:endParaRPr lang="th-TH" sz="3600" b="1" dirty="0">
              <a:solidFill>
                <a:srgbClr val="00B0F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ฟังก์ชันสำหรับบันทึกข้อมูล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และลบข้อมูลเอกสาร </a:t>
            </a:r>
            <a:r>
              <a:rPr lang="en-US" sz="3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(20%)</a:t>
            </a:r>
            <a:endParaRPr lang="th-TH" sz="3600" b="1" dirty="0">
              <a:solidFill>
                <a:srgbClr val="00B0F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ทำระบบค้นหา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</a:t>
            </a:r>
            <a:r>
              <a:rPr lang="th-TH" sz="3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</a:t>
            </a:r>
            <a:r>
              <a:rPr lang="en-US" sz="3600" b="1" dirty="0">
                <a:solidFill>
                  <a:srgbClr val="00B0F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%)</a:t>
            </a:r>
            <a:endParaRPr lang="th-TH" sz="3600" b="1" dirty="0">
              <a:solidFill>
                <a:srgbClr val="00B0F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งานที่ยังไม่ได้ทำ</a:t>
            </a:r>
            <a:r>
              <a:rPr lang="en-US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(50%)</a:t>
            </a:r>
            <a:endParaRPr lang="th-TH" sz="3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th-TH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ฟังก์ชันสำหรับแก้ไขเอกสาร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(10%)</a:t>
            </a:r>
            <a:endParaRPr lang="th-TH" sz="3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ฟังก์ชันสำหรับ</a:t>
            </a:r>
            <a:r>
              <a:rPr lang="th-TH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อัพ</a:t>
            </a:r>
            <a:r>
              <a:rPr lang="th-TH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โหลด และดาวน์โหลดเอกสาร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(15%)</a:t>
            </a:r>
            <a:endParaRPr lang="th-TH" sz="3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r>
              <a:rPr lang="th-TH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ส่วนของการขอเงินทุนสนับสนุนบทความวิจัย</a:t>
            </a:r>
            <a:r>
              <a:rPr lang="en-US" sz="3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(25%)</a:t>
            </a:r>
            <a:endParaRPr lang="th-TH" sz="36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endParaRPr lang="th-TH" sz="260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lvl="1"/>
            <a:endParaRPr lang="th-TH" sz="260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17849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8B17-E98A-47F6-8B3C-4DADFE08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03" y="609600"/>
            <a:ext cx="9908619" cy="1033467"/>
          </a:xfrm>
        </p:spPr>
        <p:txBody>
          <a:bodyPr>
            <a:normAutofit/>
          </a:bodyPr>
          <a:lstStyle/>
          <a:p>
            <a:pPr algn="ctr"/>
            <a:r>
              <a:rPr lang="th-TH" sz="7200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ปัญหาที่พบ</a:t>
            </a:r>
            <a:endParaRPr lang="en-US" sz="7200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855C-DEC5-43CE-8E77-371BEFD8F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กำลังศึกษาวิธีการอัพโหลด และดาวน์โหลดไฟล์เอกสารด้วย </a:t>
            </a:r>
            <a:r>
              <a:rPr lang="en-US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PHP</a:t>
            </a:r>
            <a:endParaRPr lang="th-TH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440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ประเภทของเอกสาร</a:t>
            </a:r>
            <a:r>
              <a:rPr lang="th-TH" sz="44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ที่ต้องจัดเก็บมีความหลากหลาย ทำให้เป็นอุปสรรคในการออกแบบฐานข้อมูล</a:t>
            </a:r>
            <a:endParaRPr lang="en-US" sz="4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0559EE2-8B9B-4619-AE60-80D812932480}"/>
              </a:ext>
            </a:extLst>
          </p:cNvPr>
          <p:cNvSpPr txBox="1">
            <a:spLocks/>
          </p:cNvSpPr>
          <p:nvPr/>
        </p:nvSpPr>
        <p:spPr>
          <a:xfrm>
            <a:off x="11199812" y="6248400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0316724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A1246-BB06-42C6-906A-62FF51A98D06}"/>
              </a:ext>
            </a:extLst>
          </p:cNvPr>
          <p:cNvSpPr txBox="1"/>
          <p:nvPr/>
        </p:nvSpPr>
        <p:spPr>
          <a:xfrm>
            <a:off x="3616903" y="564646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72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เครื่องมือที่ใช้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99FDF-9868-4A82-9139-BFE1D310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39" y="1755273"/>
            <a:ext cx="3183162" cy="1673727"/>
          </a:xfrm>
          <a:prstGeom prst="rect">
            <a:avLst/>
          </a:prstGeom>
        </p:spPr>
      </p:pic>
      <p:pic>
        <p:nvPicPr>
          <p:cNvPr id="1026" name="Picture 2" descr="Atom Logo Vector">
            <a:extLst>
              <a:ext uri="{FF2B5EF4-FFF2-40B4-BE49-F238E27FC236}">
                <a16:creationId xmlns:a16="http://schemas.microsoft.com/office/drawing/2014/main" id="{626E7C09-B013-414C-B6CC-F87DB2A08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62" y="1795020"/>
            <a:ext cx="1405834" cy="140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B9E24-8A2E-4F52-AFF9-5ADE9E2F7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391" y="3995736"/>
            <a:ext cx="2445641" cy="1509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D246F-C53C-4CED-9A4F-3C0D9F13A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943" y="4514672"/>
            <a:ext cx="2041071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F1C88-0465-4D6F-B9BD-36B8011F40A1}"/>
              </a:ext>
            </a:extLst>
          </p:cNvPr>
          <p:cNvSpPr txBox="1"/>
          <p:nvPr/>
        </p:nvSpPr>
        <p:spPr>
          <a:xfrm>
            <a:off x="6812604" y="3260943"/>
            <a:ext cx="1183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Atom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32F06-647C-45EA-B401-6C96256DEC0E}"/>
              </a:ext>
            </a:extLst>
          </p:cNvPr>
          <p:cNvSpPr txBox="1"/>
          <p:nvPr/>
        </p:nvSpPr>
        <p:spPr>
          <a:xfrm>
            <a:off x="1541460" y="5478694"/>
            <a:ext cx="285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Microsoft edge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5926D-B4AC-4E75-BD80-BD56BD8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212" y="5944566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6040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960D9-FEC6-4440-B22D-A4AEB1F37694}"/>
              </a:ext>
            </a:extLst>
          </p:cNvPr>
          <p:cNvSpPr txBox="1"/>
          <p:nvPr/>
        </p:nvSpPr>
        <p:spPr>
          <a:xfrm>
            <a:off x="2741612" y="264417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9600" b="1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ผลงานที่เกี่ยวข้อง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650900-214F-4CBE-A487-EFC6835F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CADF06-4168-4727-A1CC-E69B3205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33" y="1295400"/>
            <a:ext cx="9025970" cy="4813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8FFCF8-F200-496A-A5EE-C1025AC4AAE8}"/>
              </a:ext>
            </a:extLst>
          </p:cNvPr>
          <p:cNvSpPr txBox="1"/>
          <p:nvPr/>
        </p:nvSpPr>
        <p:spPr>
          <a:xfrm>
            <a:off x="379618" y="152400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6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ฐานข้อมูลวิจัย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ThaiLIS</a:t>
            </a:r>
            <a:r>
              <a:rPr lang="th-TH" sz="6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Digital Collection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F2582-964D-4778-A84E-A3D887E1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79D84-6D2A-464D-9867-994B0A92E041}"/>
              </a:ext>
            </a:extLst>
          </p:cNvPr>
          <p:cNvSpPr/>
          <p:nvPr/>
        </p:nvSpPr>
        <p:spPr>
          <a:xfrm>
            <a:off x="608012" y="533400"/>
            <a:ext cx="10591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h-TH" sz="54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ให้บริการสืบค้นฐานข้อมูลเอกสารฉบับเต็ม ที่รวบรวมจากมหาวิทยาลัย</a:t>
            </a:r>
            <a:r>
              <a:rPr lang="th-TH" sz="72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ทั่วประเทศ</a:t>
            </a:r>
          </a:p>
          <a:p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มีตัวเลือกการค้นหาที่หลากหลาย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5FB15-85F8-4F80-B6C3-097605A0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1AAB90-9CCB-497C-81D9-F176B525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1447799"/>
            <a:ext cx="9296400" cy="4958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EE1A6F-8C00-49E8-B2C4-F57409871206}"/>
              </a:ext>
            </a:extLst>
          </p:cNvPr>
          <p:cNvSpPr txBox="1"/>
          <p:nvPr/>
        </p:nvSpPr>
        <p:spPr>
          <a:xfrm>
            <a:off x="303212" y="275520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54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ฐานข้อมูลงานวิจัยทางการศึกษา </a:t>
            </a:r>
            <a:r>
              <a:rPr lang="en-US" sz="5400" b="1" dirty="0" err="1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ThaiEdResearch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4843-A279-4868-ADB3-3FA568F6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0A145-F2FE-4518-A9A3-AA884EFA3EF0}"/>
              </a:ext>
            </a:extLst>
          </p:cNvPr>
          <p:cNvSpPr txBox="1"/>
          <p:nvPr/>
        </p:nvSpPr>
        <p:spPr>
          <a:xfrm>
            <a:off x="760412" y="9144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72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- สามารถค้นหาได้หลายหมวดหมู่ตามระดับการศึกษา และประเภทการศึกษา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0A758C-36B6-45C7-AA87-B7EB85DC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DC0B2-2522-4024-8F3C-EED8E1D26CA2}"/>
              </a:ext>
            </a:extLst>
          </p:cNvPr>
          <p:cNvSpPr txBox="1"/>
          <p:nvPr/>
        </p:nvSpPr>
        <p:spPr>
          <a:xfrm>
            <a:off x="1751012" y="95071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Microsoft academic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267BE-1DE0-4A3D-9ACA-39368758A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0" b="6072"/>
          <a:stretch/>
        </p:blipFill>
        <p:spPr>
          <a:xfrm>
            <a:off x="798513" y="1295400"/>
            <a:ext cx="9029700" cy="5029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790D3-16EF-4919-8FA9-334F8EC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1009C-C3D4-4BE3-BDA2-A3F282398184}"/>
              </a:ext>
            </a:extLst>
          </p:cNvPr>
          <p:cNvSpPr txBox="1"/>
          <p:nvPr/>
        </p:nvSpPr>
        <p:spPr>
          <a:xfrm>
            <a:off x="684212" y="685800"/>
            <a:ext cx="88392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66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- มีการระบุจำนวน และจัดอันดับความนิยม โดยจำแนกตามประเภท</a:t>
            </a:r>
            <a:r>
              <a:rPr lang="th-TH" sz="6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6600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เช่น จัดอันดับความนิยมจากชื่อผู้แต่ง เป็นต้น</a:t>
            </a:r>
          </a:p>
          <a:p>
            <a:endParaRPr lang="th-TH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54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BD8BB-6D8E-4111-B63E-C3D685C2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5BC90B-81F2-4573-81A9-FFCF94C987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0103" y="609600"/>
            <a:ext cx="9908619" cy="1033467"/>
          </a:xfrm>
        </p:spPr>
        <p:txBody>
          <a:bodyPr>
            <a:normAutofit/>
          </a:bodyPr>
          <a:lstStyle/>
          <a:p>
            <a:pPr algn="ctr"/>
            <a:r>
              <a:rPr lang="th-TH" sz="7200" b="1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ที่มาและความสำคัญ</a:t>
            </a:r>
            <a:endParaRPr lang="en-US" sz="7200" b="1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06340-AC8E-4648-83B6-EC5BE6BAB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103" y="1905000"/>
            <a:ext cx="9908619" cy="4045200"/>
          </a:xfrm>
        </p:spPr>
        <p:txBody>
          <a:bodyPr/>
          <a:lstStyle/>
          <a:p>
            <a:r>
              <a:rPr lang="th-TH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ผลงานทางวิชาการของอาจารย์นั้นมี</a:t>
            </a:r>
            <a:r>
              <a:rPr lang="en-US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     </a:t>
            </a:r>
            <a:r>
              <a:rPr lang="th-TH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จำนวนมาก และมีหลากหลายประเภท</a:t>
            </a:r>
          </a:p>
          <a:p>
            <a:r>
              <a:rPr lang="th-TH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ยากต่อการจัดเก็บ และค้นหา</a:t>
            </a:r>
            <a:endParaRPr lang="en-US" sz="6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55B93F-98DE-44D4-BDD5-3EB60401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66192"/>
            <a:ext cx="9643485" cy="5133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89223-EAD7-45FB-AE14-AFC0FEB748A4}"/>
              </a:ext>
            </a:extLst>
          </p:cNvPr>
          <p:cNvSpPr txBox="1"/>
          <p:nvPr/>
        </p:nvSpPr>
        <p:spPr>
          <a:xfrm>
            <a:off x="3808412" y="38318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IEEE</a:t>
            </a:r>
            <a:r>
              <a:rPr lang="th-TH" sz="66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Xplore</a:t>
            </a:r>
            <a:endParaRPr lang="th-TH" sz="6600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91D669-CAF6-4925-A61F-9E0380F8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3C32C-E49D-420A-8CE0-537D97A63D24}"/>
              </a:ext>
            </a:extLst>
          </p:cNvPr>
          <p:cNvSpPr txBox="1"/>
          <p:nvPr/>
        </p:nvSpPr>
        <p:spPr>
          <a:xfrm>
            <a:off x="608012" y="685800"/>
            <a:ext cx="9448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60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- สามารถเลือกค้นหาข้อมูลประเภท</a:t>
            </a:r>
            <a:r>
              <a:rPr lang="th-TH" sz="6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ได้อย่างหลากหลาย</a:t>
            </a:r>
          </a:p>
          <a:p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- มีข้อมูลจำนวนมากกว่า 5 ล้านรายการให้ค้นหา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20C63-43EE-4406-90DE-92AB63F2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4ED4CF-FDB2-4123-8EFE-855C358C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0" y="1277235"/>
            <a:ext cx="9210440" cy="4971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0E7AB4-BBA6-4736-B96F-9ECCD0DDD03A}"/>
              </a:ext>
            </a:extLst>
          </p:cNvPr>
          <p:cNvSpPr txBox="1"/>
          <p:nvPr/>
        </p:nvSpPr>
        <p:spPr>
          <a:xfrm>
            <a:off x="2817812" y="0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ACM Digital Library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B2C42-1F2A-4005-A40F-D4268C56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4B290-1085-4A32-A4B7-C05C76820D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2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16CD6-70B7-45FA-A658-7CDB1930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0"/>
          <a:stretch/>
        </p:blipFill>
        <p:spPr>
          <a:xfrm>
            <a:off x="531812" y="665718"/>
            <a:ext cx="9829800" cy="52778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96A2C-27A6-43E9-97FD-6AB57F27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28C92-80A1-4801-8A81-C554F7800B49}"/>
              </a:ext>
            </a:extLst>
          </p:cNvPr>
          <p:cNvSpPr txBox="1"/>
          <p:nvPr/>
        </p:nvSpPr>
        <p:spPr>
          <a:xfrm>
            <a:off x="531812" y="0"/>
            <a:ext cx="93726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h-TH" sz="6600" b="1" dirty="0">
              <a:solidFill>
                <a:schemeClr val="accent1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สามารถดูวิดีโอประกอบบทความทางวิชาการ</a:t>
            </a:r>
            <a:r>
              <a:rPr lang="th-TH" sz="6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 ผ่านหน้าผลลัพธ์ได้เลยโดยไม่ต้องดาวน์โหลดหรือดูผ่านโปรแกรมเล่น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สามารถดูบทความทางวิชาการ</a:t>
            </a:r>
            <a:r>
              <a:rPr lang="th-TH" sz="60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ต่างๆ</a:t>
            </a:r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ได้โดยไม่ต้องดาวน์โหลด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3CAAC-F321-4AB0-992A-5DCDAD20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9DAD-1816-4D6B-93F9-5CEF9B4B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6000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ปัญหาที่พบ</a:t>
            </a:r>
            <a:endParaRPr lang="en-US" sz="6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66A6-6658-472F-83C7-67028C90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กำลังศึกษาวิธีการอัพโหลดไฟล์ และดาวน์โหลดไฟล์</a:t>
            </a: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677FF-6BD4-4073-A898-27CC72DE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212" y="6041363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16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50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81CE8-2AD6-4B45-A647-982256DE7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DC8A1-2067-4428-A8AF-43B54823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212" y="59436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A7575-4857-49EF-A88E-0A5B7F02E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725FC-50D1-4510-8482-DD3A1C96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8812" y="60960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9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01AA4-9977-41A6-A6BF-4C55D87D5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34853-76CE-4D17-99B3-5641B77E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612" y="62484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36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9B454-FAB4-494C-8901-7E96CB51D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97C85-B8B5-44C3-8514-74CA7C80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2" y="62484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30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612" y="609600"/>
            <a:ext cx="5638800" cy="1093789"/>
          </a:xfrm>
        </p:spPr>
        <p:txBody>
          <a:bodyPr>
            <a:noAutofit/>
          </a:bodyPr>
          <a:lstStyle/>
          <a:p>
            <a:pPr algn="ctr"/>
            <a:r>
              <a:rPr lang="th-TH" sz="7200" b="1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วัตถุประสงค์</a:t>
            </a:r>
            <a:endParaRPr lang="en-US" sz="7200" b="1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2" y="1731267"/>
            <a:ext cx="8617654" cy="3859211"/>
          </a:xfrm>
        </p:spPr>
        <p:txBody>
          <a:bodyPr>
            <a:normAutofit/>
          </a:bodyPr>
          <a:lstStyle/>
          <a:p>
            <a:r>
              <a:rPr lang="th-TH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</a:t>
            </a:r>
            <a:r>
              <a:rPr lang="th-TH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เพื่อออกแบบ และพัฒนาระบบสำหรับจัดการผลงานทางวิชาการของคณาจารย์ </a:t>
            </a:r>
            <a:r>
              <a:rPr lang="en-US" sz="6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endParaRPr lang="th-TH" sz="6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th-TH" sz="6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62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80DAF-51D5-4551-8C21-7C59F952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2E5EFC-2934-4313-B336-328992861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2447CA-F48B-4641-A253-D8407B53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212" y="61722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5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E5BA5-CED7-4D21-BF43-BF10C7C0D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5522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833DE-C541-40C3-B787-80BA8337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9812" y="61722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14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7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F5BAE-8690-4C3C-B3E9-5CFB111D6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23"/>
          <a:stretch/>
        </p:blipFill>
        <p:spPr>
          <a:xfrm>
            <a:off x="0" y="2566"/>
            <a:ext cx="12188825" cy="68554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7A7F0-6924-4DA4-830F-9CD4B31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2" y="6248400"/>
            <a:ext cx="683161" cy="365125"/>
          </a:xfrm>
        </p:spPr>
        <p:txBody>
          <a:bodyPr/>
          <a:lstStyle/>
          <a:p>
            <a:r>
              <a:rPr lang="th-TH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13</a:t>
            </a:r>
            <a:endParaRPr lang="en-US" sz="2800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31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72FE3-0FFC-4432-8030-3B57788547BB}"/>
              </a:ext>
            </a:extLst>
          </p:cNvPr>
          <p:cNvSpPr txBox="1"/>
          <p:nvPr/>
        </p:nvSpPr>
        <p:spPr>
          <a:xfrm>
            <a:off x="2917238" y="583343"/>
            <a:ext cx="6019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8000" b="1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ผลที่คาดว่าจะได้รับ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F63743-0CAD-4048-BA7F-2F2528AA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ได้ระบบที่ใช้สำหรับจัดการผลงานทางวิชาการของคณาจารย์</a:t>
            </a:r>
            <a:endParaRPr lang="en-US" sz="66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DA5F8-5498-44A5-B499-A792971D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004CD3F-CEAC-4BC5-9818-455E4849868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28412" y="6096000"/>
            <a:ext cx="511175" cy="51117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1CF7662-0816-470B-A5ED-28149E27C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61" y="2795400"/>
            <a:ext cx="10360501" cy="1267200"/>
          </a:xfrm>
        </p:spPr>
        <p:txBody>
          <a:bodyPr>
            <a:noAutofit/>
          </a:bodyPr>
          <a:lstStyle/>
          <a:p>
            <a:r>
              <a:rPr lang="th-TH" sz="8000" b="1" dirty="0">
                <a:solidFill>
                  <a:schemeClr val="accent3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ลักษณะและขอบเขต</a:t>
            </a:r>
            <a:endParaRPr lang="en-US" sz="8000" b="1" dirty="0">
              <a:solidFill>
                <a:schemeClr val="accent3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3CD0FAE-439A-4BD6-B426-C5BF20C17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0A84-C4C4-4B00-8597-5064BCF4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0103" y="1876539"/>
            <a:ext cx="9908619" cy="4500581"/>
          </a:xfrm>
        </p:spPr>
        <p:txBody>
          <a:bodyPr>
            <a:normAutofit fontScale="85000" lnSpcReduction="10000"/>
          </a:bodyPr>
          <a:lstStyle/>
          <a:p>
            <a:r>
              <a:rPr lang="th-TH" sz="5400" dirty="0"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เว็บแอปพลิ</a:t>
            </a:r>
            <a:r>
              <a:rPr lang="th-TH" sz="5400" dirty="0" err="1"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เค</a:t>
            </a:r>
            <a:r>
              <a:rPr lang="th-TH" sz="5400" dirty="0">
                <a:solidFill>
                  <a:schemeClr val="tx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ชันที่เป็น </a:t>
            </a:r>
            <a:r>
              <a:rPr lang="en-US" sz="54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Responsive web</a:t>
            </a:r>
            <a:endParaRPr lang="th-TH" sz="54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54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จัดเก็บ/ลบ/แก้ไข รายละเอียดผลงานทางวิชาการ</a:t>
            </a:r>
            <a:endParaRPr lang="en-US" sz="54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54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ค้นหาผลงานทางวิชาการ</a:t>
            </a:r>
          </a:p>
          <a:p>
            <a:r>
              <a:rPr lang="th-TH" sz="54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อัพโหลด และดาวน์โหลดไฟล์เอกสาร</a:t>
            </a:r>
            <a:endParaRPr lang="en-US" sz="54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r>
              <a:rPr lang="th-TH" sz="54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สร้างแบบฟอร์มสำหรับขอเงินทุนสนับสนุนบทความวิจัย </a:t>
            </a:r>
            <a:endParaRPr lang="th-TH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endParaRPr lang="en-US" sz="5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91C49537-1D87-4CBA-A79F-A5335ACC6361}"/>
              </a:ext>
            </a:extLst>
          </p:cNvPr>
          <p:cNvSpPr txBox="1">
            <a:spLocks/>
          </p:cNvSpPr>
          <p:nvPr/>
        </p:nvSpPr>
        <p:spPr>
          <a:xfrm>
            <a:off x="1140103" y="754581"/>
            <a:ext cx="10360501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th-TH" sz="6500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ลักษณะและขอบเขต</a:t>
            </a:r>
            <a:endParaRPr lang="en-US" sz="6500" dirty="0">
              <a:solidFill>
                <a:schemeClr val="accent3">
                  <a:lumMod val="7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061849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9E914-8C83-4315-955D-A5D0A56761D6}"/>
              </a:ext>
            </a:extLst>
          </p:cNvPr>
          <p:cNvSpPr txBox="1"/>
          <p:nvPr/>
        </p:nvSpPr>
        <p:spPr>
          <a:xfrm>
            <a:off x="3008312" y="2644170"/>
            <a:ext cx="617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3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DEMO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E6C8B7-8332-4A53-9913-53AD657C3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3893894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810F-ECBF-447F-984F-42D163EF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161" y="2871600"/>
            <a:ext cx="10360501" cy="1114800"/>
          </a:xfrm>
        </p:spPr>
        <p:txBody>
          <a:bodyPr>
            <a:noAutofit/>
          </a:bodyPr>
          <a:lstStyle/>
          <a:p>
            <a:r>
              <a:rPr lang="th-TH" sz="8000" b="1" dirty="0">
                <a:solidFill>
                  <a:schemeClr val="accent3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การทำงานของระบบ</a:t>
            </a:r>
            <a:endParaRPr lang="en-US" sz="8000" b="1" dirty="0">
              <a:solidFill>
                <a:schemeClr val="accent3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1B4C66E-9A86-42F0-B218-3EB584F474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2212" y="6248400"/>
            <a:ext cx="682625" cy="36512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2784400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5A0B2-C99A-4D0C-8547-FDD10E80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8" y="2133600"/>
            <a:ext cx="11453867" cy="3467164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2D45428-E14D-45CE-B4C4-200F955AF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34840-A18F-4D8B-B7D1-EDDD15BC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45" y="443033"/>
            <a:ext cx="9908619" cy="1399933"/>
          </a:xfrm>
        </p:spPr>
        <p:txBody>
          <a:bodyPr/>
          <a:lstStyle/>
          <a:p>
            <a:pPr algn="ctr"/>
            <a:r>
              <a:rPr lang="th-TH" sz="6500" dirty="0">
                <a:solidFill>
                  <a:schemeClr val="accent3">
                    <a:lumMod val="75000"/>
                  </a:schemeClr>
                </a:solidFill>
                <a:cs typeface="+mj-cs"/>
              </a:rPr>
              <a:t>โครงสร้างของระบบ</a:t>
            </a:r>
            <a:endParaRPr lang="en-US" sz="65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inola template">
  <a:themeElements>
    <a:clrScheme name="Custom 347">
      <a:dk1>
        <a:srgbClr val="061A22"/>
      </a:dk1>
      <a:lt1>
        <a:srgbClr val="FFFFFF"/>
      </a:lt1>
      <a:dk2>
        <a:srgbClr val="808D8B"/>
      </a:dk2>
      <a:lt2>
        <a:srgbClr val="E7EDEB"/>
      </a:lt2>
      <a:accent1>
        <a:srgbClr val="CCFF67"/>
      </a:accent1>
      <a:accent2>
        <a:srgbClr val="6DD84D"/>
      </a:accent2>
      <a:accent3>
        <a:srgbClr val="17B342"/>
      </a:accent3>
      <a:accent4>
        <a:srgbClr val="009E9A"/>
      </a:accent4>
      <a:accent5>
        <a:srgbClr val="075E68"/>
      </a:accent5>
      <a:accent6>
        <a:srgbClr val="E4FDC4"/>
      </a:accent6>
      <a:hlink>
        <a:srgbClr val="0080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419</Words>
  <Application>Microsoft Office PowerPoint</Application>
  <PresentationFormat>Custom</PresentationFormat>
  <Paragraphs>89</Paragraphs>
  <Slides>32</Slides>
  <Notes>0</Notes>
  <HiddenSlides>25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Angsana New</vt:lpstr>
      <vt:lpstr>Arial</vt:lpstr>
      <vt:lpstr>Calibri</vt:lpstr>
      <vt:lpstr>Corbel</vt:lpstr>
      <vt:lpstr>Roboto</vt:lpstr>
      <vt:lpstr>Roboto Light</vt:lpstr>
      <vt:lpstr>Roboto Slab</vt:lpstr>
      <vt:lpstr>Minola template</vt:lpstr>
      <vt:lpstr>PowerPoint Presentation</vt:lpstr>
      <vt:lpstr>ที่มาและความสำคัญ</vt:lpstr>
      <vt:lpstr>วัตถุประสงค์</vt:lpstr>
      <vt:lpstr>PowerPoint Presentation</vt:lpstr>
      <vt:lpstr>ลักษณะและขอบเขต</vt:lpstr>
      <vt:lpstr>PowerPoint Presentation</vt:lpstr>
      <vt:lpstr>PowerPoint Presentation</vt:lpstr>
      <vt:lpstr>การทำงานของระบบ</vt:lpstr>
      <vt:lpstr>โครงสร้างของระบบ</vt:lpstr>
      <vt:lpstr>สรุปความคืบหน้าของโครงงาน</vt:lpstr>
      <vt:lpstr>ปัญหาที่พบ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ปัญหาที่พบ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132</cp:revision>
  <dcterms:created xsi:type="dcterms:W3CDTF">2020-06-17T14:31:41Z</dcterms:created>
  <dcterms:modified xsi:type="dcterms:W3CDTF">2020-10-26T05:06:42Z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