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5EEF68-A3C9-4726-8E01-BB1461913F23}">
  <a:tblStyle styleId="{5A5EEF68-A3C9-4726-8E01-BB1461913F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f0747ed82_1_4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f0747ed82_1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77ac4a4f4f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77ac4a4f4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1"/>
            </a:gs>
            <a:gs pos="23000">
              <a:schemeClr val="accent2"/>
            </a:gs>
            <a:gs pos="49000">
              <a:schemeClr val="accent3"/>
            </a:gs>
            <a:gs pos="77000">
              <a:schemeClr val="accent4"/>
            </a:gs>
            <a:gs pos="100000">
              <a:schemeClr val="accent5"/>
            </a:gs>
          </a:gsLst>
          <a:lin ang="1890073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361800" y="-476249"/>
            <a:ext cx="6041280" cy="5907280"/>
          </a:xfrm>
          <a:custGeom>
            <a:rect b="b" l="l" r="r" t="t"/>
            <a:pathLst>
              <a:path extrusionOk="0" h="4304029" w="4401661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3000">
                <a:schemeClr val="accent1"/>
              </a:gs>
              <a:gs pos="31000">
                <a:schemeClr val="accent2"/>
              </a:gs>
              <a:gs pos="50000">
                <a:schemeClr val="accent3"/>
              </a:gs>
              <a:gs pos="68000">
                <a:schemeClr val="accent4"/>
              </a:gs>
              <a:gs pos="88000">
                <a:schemeClr val="accent5"/>
              </a:gs>
              <a:gs pos="100000">
                <a:schemeClr val="accent5"/>
              </a:gs>
            </a:gsLst>
            <a:lin ang="810001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Right st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1"/>
          <p:cNvSpPr/>
          <p:nvPr/>
        </p:nvSpPr>
        <p:spPr>
          <a:xfrm rot="10800000">
            <a:off x="3487000" y="-658875"/>
            <a:ext cx="5720077" cy="6466999"/>
          </a:xfrm>
          <a:custGeom>
            <a:rect b="b" l="l" r="r" t="t"/>
            <a:pathLst>
              <a:path extrusionOk="0" h="4660900" w="4122578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rgbClr val="061A22">
              <a:alpha val="95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entered stain">
  <p:cSld name="BLANK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/>
          <p:nvPr/>
        </p:nvSpPr>
        <p:spPr>
          <a:xfrm>
            <a:off x="1711962" y="-658875"/>
            <a:ext cx="5720077" cy="6466999"/>
          </a:xfrm>
          <a:custGeom>
            <a:rect b="b" l="l" r="r" t="t"/>
            <a:pathLst>
              <a:path extrusionOk="0" h="4660900" w="4122578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rgbClr val="061A22">
              <a:alpha val="95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bg>
      <p:bgPr>
        <a:gradFill>
          <a:gsLst>
            <a:gs pos="0">
              <a:schemeClr val="accent1"/>
            </a:gs>
            <a:gs pos="23000">
              <a:schemeClr val="accent2"/>
            </a:gs>
            <a:gs pos="49000">
              <a:schemeClr val="accent3"/>
            </a:gs>
            <a:gs pos="77000">
              <a:schemeClr val="accent4"/>
            </a:gs>
            <a:gs pos="100000">
              <a:schemeClr val="accent5"/>
            </a:gs>
          </a:gsLst>
          <a:lin ang="18900732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/>
        </p:nvSpPr>
        <p:spPr>
          <a:xfrm>
            <a:off x="0" y="0"/>
            <a:ext cx="9144000" cy="5143976"/>
          </a:xfrm>
          <a:custGeom>
            <a:rect b="b" l="l" r="r" t="t"/>
            <a:pathLst>
              <a:path extrusionOk="0" h="6858634" w="12192000">
                <a:moveTo>
                  <a:pt x="5051425" y="5551170"/>
                </a:moveTo>
                <a:cubicBezTo>
                  <a:pt x="5142865" y="5459730"/>
                  <a:pt x="5142865" y="5309235"/>
                  <a:pt x="5051425" y="5217795"/>
                </a:cubicBezTo>
                <a:cubicBezTo>
                  <a:pt x="4959985" y="5126355"/>
                  <a:pt x="4809490" y="5126355"/>
                  <a:pt x="4718050" y="5217795"/>
                </a:cubicBezTo>
                <a:lnTo>
                  <a:pt x="4352925" y="5582920"/>
                </a:lnTo>
                <a:cubicBezTo>
                  <a:pt x="4261485" y="5674360"/>
                  <a:pt x="4110990" y="5674360"/>
                  <a:pt x="4019550" y="5582920"/>
                </a:cubicBezTo>
                <a:cubicBezTo>
                  <a:pt x="3928110" y="5491480"/>
                  <a:pt x="3928110" y="5340985"/>
                  <a:pt x="4019550" y="5249545"/>
                </a:cubicBezTo>
                <a:lnTo>
                  <a:pt x="5015865" y="4253230"/>
                </a:lnTo>
                <a:cubicBezTo>
                  <a:pt x="5107305" y="4161790"/>
                  <a:pt x="5107305" y="4011295"/>
                  <a:pt x="5015865" y="3919855"/>
                </a:cubicBezTo>
                <a:cubicBezTo>
                  <a:pt x="4924425" y="3828415"/>
                  <a:pt x="4773930" y="3828415"/>
                  <a:pt x="4682490" y="3919855"/>
                </a:cubicBezTo>
                <a:lnTo>
                  <a:pt x="3443605" y="5158105"/>
                </a:lnTo>
                <a:cubicBezTo>
                  <a:pt x="3352165" y="5249545"/>
                  <a:pt x="3201670" y="5249545"/>
                  <a:pt x="3110230" y="5158105"/>
                </a:cubicBezTo>
                <a:cubicBezTo>
                  <a:pt x="3018790" y="5066665"/>
                  <a:pt x="3018790" y="4916170"/>
                  <a:pt x="3110230" y="4824730"/>
                </a:cubicBezTo>
                <a:lnTo>
                  <a:pt x="3963670" y="3971290"/>
                </a:lnTo>
                <a:cubicBezTo>
                  <a:pt x="4055110" y="3879850"/>
                  <a:pt x="4055110" y="3729355"/>
                  <a:pt x="3963670" y="3637915"/>
                </a:cubicBezTo>
                <a:cubicBezTo>
                  <a:pt x="3872230" y="3546475"/>
                  <a:pt x="3721735" y="3546475"/>
                  <a:pt x="3630295" y="3637915"/>
                </a:cubicBezTo>
                <a:lnTo>
                  <a:pt x="1931035" y="5336540"/>
                </a:lnTo>
                <a:cubicBezTo>
                  <a:pt x="1839595" y="5427980"/>
                  <a:pt x="1689100" y="5427980"/>
                  <a:pt x="1597660" y="5336540"/>
                </a:cubicBezTo>
                <a:cubicBezTo>
                  <a:pt x="1506220" y="5245100"/>
                  <a:pt x="1506220" y="5094605"/>
                  <a:pt x="1597660" y="5003165"/>
                </a:cubicBezTo>
                <a:lnTo>
                  <a:pt x="2701290" y="3899535"/>
                </a:lnTo>
                <a:cubicBezTo>
                  <a:pt x="2792730" y="3808095"/>
                  <a:pt x="2792730" y="3657600"/>
                  <a:pt x="2701290" y="3566160"/>
                </a:cubicBezTo>
                <a:cubicBezTo>
                  <a:pt x="2609850" y="3474720"/>
                  <a:pt x="2609850" y="3324225"/>
                  <a:pt x="2701290" y="3232785"/>
                </a:cubicBezTo>
                <a:lnTo>
                  <a:pt x="5933440" y="635"/>
                </a:lnTo>
                <a:lnTo>
                  <a:pt x="0" y="635"/>
                </a:lnTo>
                <a:lnTo>
                  <a:pt x="0" y="6858635"/>
                </a:lnTo>
                <a:lnTo>
                  <a:pt x="4487545" y="6858635"/>
                </a:lnTo>
                <a:cubicBezTo>
                  <a:pt x="4492625" y="6805931"/>
                  <a:pt x="4515485" y="6755131"/>
                  <a:pt x="4555490" y="6715125"/>
                </a:cubicBezTo>
                <a:lnTo>
                  <a:pt x="4686300" y="6584315"/>
                </a:lnTo>
                <a:cubicBezTo>
                  <a:pt x="4777740" y="6492875"/>
                  <a:pt x="4777740" y="6342380"/>
                  <a:pt x="4686300" y="6250940"/>
                </a:cubicBezTo>
                <a:cubicBezTo>
                  <a:pt x="4594860" y="6159500"/>
                  <a:pt x="4594860" y="6009005"/>
                  <a:pt x="4686300" y="5917565"/>
                </a:cubicBezTo>
                <a:lnTo>
                  <a:pt x="5051425" y="5551170"/>
                </a:lnTo>
                <a:close/>
                <a:moveTo>
                  <a:pt x="2902585" y="2132965"/>
                </a:moveTo>
                <a:lnTo>
                  <a:pt x="4163060" y="872490"/>
                </a:lnTo>
                <a:cubicBezTo>
                  <a:pt x="4254500" y="781050"/>
                  <a:pt x="4404995" y="781050"/>
                  <a:pt x="4496435" y="872490"/>
                </a:cubicBezTo>
                <a:cubicBezTo>
                  <a:pt x="4587875" y="963930"/>
                  <a:pt x="4587875" y="1114425"/>
                  <a:pt x="4496435" y="1205865"/>
                </a:cubicBezTo>
                <a:lnTo>
                  <a:pt x="3235960" y="2466975"/>
                </a:lnTo>
                <a:cubicBezTo>
                  <a:pt x="3144520" y="2558415"/>
                  <a:pt x="2994025" y="2558415"/>
                  <a:pt x="2902585" y="2466975"/>
                </a:cubicBezTo>
                <a:cubicBezTo>
                  <a:pt x="2811145" y="2374900"/>
                  <a:pt x="2811145" y="2225040"/>
                  <a:pt x="2902585" y="2132965"/>
                </a:cubicBezTo>
                <a:close/>
                <a:moveTo>
                  <a:pt x="2051050" y="2984500"/>
                </a:moveTo>
                <a:lnTo>
                  <a:pt x="2446020" y="2589530"/>
                </a:lnTo>
                <a:cubicBezTo>
                  <a:pt x="2537460" y="2498090"/>
                  <a:pt x="2687955" y="2498090"/>
                  <a:pt x="2779395" y="2589530"/>
                </a:cubicBezTo>
                <a:cubicBezTo>
                  <a:pt x="2870835" y="2680970"/>
                  <a:pt x="2870835" y="2831465"/>
                  <a:pt x="2779395" y="2922905"/>
                </a:cubicBezTo>
                <a:lnTo>
                  <a:pt x="2384425" y="3317875"/>
                </a:lnTo>
                <a:cubicBezTo>
                  <a:pt x="2292985" y="3409315"/>
                  <a:pt x="2142490" y="3409315"/>
                  <a:pt x="2051050" y="3317875"/>
                </a:cubicBezTo>
                <a:cubicBezTo>
                  <a:pt x="1959610" y="3226435"/>
                  <a:pt x="1959610" y="3075940"/>
                  <a:pt x="2051050" y="2984500"/>
                </a:cubicBezTo>
                <a:close/>
                <a:moveTo>
                  <a:pt x="1426845" y="5841365"/>
                </a:moveTo>
                <a:cubicBezTo>
                  <a:pt x="1335405" y="5932805"/>
                  <a:pt x="1184910" y="5932805"/>
                  <a:pt x="1093470" y="5841365"/>
                </a:cubicBezTo>
                <a:cubicBezTo>
                  <a:pt x="1002030" y="5749925"/>
                  <a:pt x="1002030" y="5599430"/>
                  <a:pt x="1093470" y="5507990"/>
                </a:cubicBezTo>
                <a:cubicBezTo>
                  <a:pt x="1184910" y="5416550"/>
                  <a:pt x="1335405" y="5416550"/>
                  <a:pt x="1426845" y="5507990"/>
                </a:cubicBezTo>
                <a:cubicBezTo>
                  <a:pt x="1518285" y="5599430"/>
                  <a:pt x="1518285" y="5749290"/>
                  <a:pt x="1426845" y="5841365"/>
                </a:cubicBezTo>
                <a:close/>
                <a:moveTo>
                  <a:pt x="3888105" y="6047740"/>
                </a:moveTo>
                <a:cubicBezTo>
                  <a:pt x="3796665" y="6139180"/>
                  <a:pt x="3646170" y="6139180"/>
                  <a:pt x="3554730" y="6047740"/>
                </a:cubicBezTo>
                <a:cubicBezTo>
                  <a:pt x="3463290" y="5956300"/>
                  <a:pt x="3463290" y="5805805"/>
                  <a:pt x="3554730" y="5714365"/>
                </a:cubicBezTo>
                <a:cubicBezTo>
                  <a:pt x="3646170" y="5622925"/>
                  <a:pt x="3796665" y="5622925"/>
                  <a:pt x="3888105" y="5714365"/>
                </a:cubicBezTo>
                <a:cubicBezTo>
                  <a:pt x="3980180" y="5805805"/>
                  <a:pt x="3980180" y="5955665"/>
                  <a:pt x="3888105" y="6047740"/>
                </a:cubicBezTo>
                <a:close/>
                <a:moveTo>
                  <a:pt x="6600825" y="0"/>
                </a:moveTo>
                <a:lnTo>
                  <a:pt x="6056630" y="544195"/>
                </a:lnTo>
                <a:cubicBezTo>
                  <a:pt x="5965190" y="635635"/>
                  <a:pt x="5965190" y="786130"/>
                  <a:pt x="6056630" y="877570"/>
                </a:cubicBezTo>
                <a:cubicBezTo>
                  <a:pt x="6148070" y="969010"/>
                  <a:pt x="6298565" y="969010"/>
                  <a:pt x="6390005" y="877570"/>
                </a:cubicBezTo>
                <a:lnTo>
                  <a:pt x="6886575" y="381000"/>
                </a:lnTo>
                <a:cubicBezTo>
                  <a:pt x="6978015" y="289560"/>
                  <a:pt x="7128510" y="289560"/>
                  <a:pt x="7219950" y="381000"/>
                </a:cubicBezTo>
                <a:cubicBezTo>
                  <a:pt x="7311390" y="472440"/>
                  <a:pt x="7458075" y="476250"/>
                  <a:pt x="7545706" y="389255"/>
                </a:cubicBezTo>
                <a:cubicBezTo>
                  <a:pt x="7633335" y="301625"/>
                  <a:pt x="7779385" y="305435"/>
                  <a:pt x="7871460" y="397510"/>
                </a:cubicBezTo>
                <a:cubicBezTo>
                  <a:pt x="7962900" y="488950"/>
                  <a:pt x="8113395" y="488950"/>
                  <a:pt x="8204835" y="397510"/>
                </a:cubicBezTo>
                <a:lnTo>
                  <a:pt x="8478520" y="123825"/>
                </a:lnTo>
                <a:cubicBezTo>
                  <a:pt x="8569960" y="32385"/>
                  <a:pt x="8720455" y="32385"/>
                  <a:pt x="8811895" y="123825"/>
                </a:cubicBezTo>
                <a:cubicBezTo>
                  <a:pt x="8903335" y="215265"/>
                  <a:pt x="8903335" y="365760"/>
                  <a:pt x="8811895" y="457200"/>
                </a:cubicBezTo>
                <a:lnTo>
                  <a:pt x="7040881" y="2228215"/>
                </a:lnTo>
                <a:cubicBezTo>
                  <a:pt x="6949440" y="2319655"/>
                  <a:pt x="6949440" y="2470150"/>
                  <a:pt x="7040881" y="2561590"/>
                </a:cubicBezTo>
                <a:cubicBezTo>
                  <a:pt x="7132320" y="2653030"/>
                  <a:pt x="7282815" y="2653030"/>
                  <a:pt x="7374256" y="2561590"/>
                </a:cubicBezTo>
                <a:lnTo>
                  <a:pt x="7783195" y="2152650"/>
                </a:lnTo>
                <a:cubicBezTo>
                  <a:pt x="7874635" y="2061210"/>
                  <a:pt x="8025131" y="2061210"/>
                  <a:pt x="8116570" y="2152650"/>
                </a:cubicBezTo>
                <a:cubicBezTo>
                  <a:pt x="8208010" y="2244090"/>
                  <a:pt x="8212456" y="2390140"/>
                  <a:pt x="8126731" y="2476500"/>
                </a:cubicBezTo>
                <a:cubicBezTo>
                  <a:pt x="8041006" y="2562860"/>
                  <a:pt x="8044815" y="2708275"/>
                  <a:pt x="8136890" y="2800350"/>
                </a:cubicBezTo>
                <a:cubicBezTo>
                  <a:pt x="8228331" y="2891790"/>
                  <a:pt x="8378825" y="2891790"/>
                  <a:pt x="8470265" y="2800350"/>
                </a:cubicBezTo>
                <a:lnTo>
                  <a:pt x="9319895" y="1950720"/>
                </a:lnTo>
                <a:cubicBezTo>
                  <a:pt x="9411335" y="1859280"/>
                  <a:pt x="9561830" y="1859280"/>
                  <a:pt x="9653270" y="1950720"/>
                </a:cubicBezTo>
                <a:cubicBezTo>
                  <a:pt x="9744710" y="2042160"/>
                  <a:pt x="9744710" y="2192655"/>
                  <a:pt x="9653270" y="2284095"/>
                </a:cubicBezTo>
                <a:lnTo>
                  <a:pt x="8946515" y="2990850"/>
                </a:lnTo>
                <a:cubicBezTo>
                  <a:pt x="8855075" y="3082290"/>
                  <a:pt x="8855075" y="3232785"/>
                  <a:pt x="8946515" y="3324225"/>
                </a:cubicBezTo>
                <a:cubicBezTo>
                  <a:pt x="9037955" y="3415665"/>
                  <a:pt x="9188450" y="3415665"/>
                  <a:pt x="9279890" y="3324225"/>
                </a:cubicBezTo>
                <a:lnTo>
                  <a:pt x="9403080" y="3201035"/>
                </a:lnTo>
                <a:cubicBezTo>
                  <a:pt x="9494520" y="3109595"/>
                  <a:pt x="9645015" y="3109595"/>
                  <a:pt x="9736455" y="3201035"/>
                </a:cubicBezTo>
                <a:cubicBezTo>
                  <a:pt x="9827895" y="3292475"/>
                  <a:pt x="9827895" y="3442970"/>
                  <a:pt x="9736455" y="3534410"/>
                </a:cubicBezTo>
                <a:lnTo>
                  <a:pt x="6957060" y="6313805"/>
                </a:lnTo>
                <a:cubicBezTo>
                  <a:pt x="6865620" y="6405245"/>
                  <a:pt x="6715125" y="6405245"/>
                  <a:pt x="6623685" y="6313805"/>
                </a:cubicBezTo>
                <a:cubicBezTo>
                  <a:pt x="6532245" y="6222365"/>
                  <a:pt x="6532245" y="6071870"/>
                  <a:pt x="6623685" y="5980430"/>
                </a:cubicBezTo>
                <a:lnTo>
                  <a:pt x="6988810" y="5615305"/>
                </a:lnTo>
                <a:cubicBezTo>
                  <a:pt x="7080250" y="5523865"/>
                  <a:pt x="7080250" y="5373370"/>
                  <a:pt x="6988810" y="5281930"/>
                </a:cubicBezTo>
                <a:cubicBezTo>
                  <a:pt x="6897370" y="5190490"/>
                  <a:pt x="6746875" y="5190490"/>
                  <a:pt x="6655435" y="5281930"/>
                </a:cubicBezTo>
                <a:lnTo>
                  <a:pt x="5079365" y="6858000"/>
                </a:lnTo>
                <a:lnTo>
                  <a:pt x="6619875" y="6858000"/>
                </a:lnTo>
                <a:lnTo>
                  <a:pt x="7569200" y="5908675"/>
                </a:lnTo>
                <a:cubicBezTo>
                  <a:pt x="7660640" y="5817235"/>
                  <a:pt x="7811135" y="5817235"/>
                  <a:pt x="7902575" y="5908675"/>
                </a:cubicBezTo>
                <a:cubicBezTo>
                  <a:pt x="7994015" y="6000115"/>
                  <a:pt x="7994015" y="6150610"/>
                  <a:pt x="7902575" y="6242050"/>
                </a:cubicBezTo>
                <a:lnTo>
                  <a:pt x="7286625" y="6858000"/>
                </a:lnTo>
                <a:lnTo>
                  <a:pt x="12192000" y="6858000"/>
                </a:lnTo>
                <a:lnTo>
                  <a:pt x="12192000" y="0"/>
                </a:lnTo>
                <a:lnTo>
                  <a:pt x="6600825" y="0"/>
                </a:lnTo>
                <a:close/>
                <a:moveTo>
                  <a:pt x="10761345" y="2509520"/>
                </a:moveTo>
                <a:lnTo>
                  <a:pt x="10201275" y="3069590"/>
                </a:lnTo>
                <a:cubicBezTo>
                  <a:pt x="10109835" y="3161030"/>
                  <a:pt x="9959340" y="3161030"/>
                  <a:pt x="9867900" y="3069590"/>
                </a:cubicBezTo>
                <a:cubicBezTo>
                  <a:pt x="9776460" y="2978150"/>
                  <a:pt x="9776460" y="2827655"/>
                  <a:pt x="9867900" y="2736215"/>
                </a:cubicBezTo>
                <a:lnTo>
                  <a:pt x="10427970" y="2176145"/>
                </a:lnTo>
                <a:cubicBezTo>
                  <a:pt x="10519410" y="2084705"/>
                  <a:pt x="10669905" y="2084705"/>
                  <a:pt x="10761345" y="2176145"/>
                </a:cubicBezTo>
                <a:cubicBezTo>
                  <a:pt x="10852785" y="2267585"/>
                  <a:pt x="10852785" y="2418080"/>
                  <a:pt x="10761345" y="2509520"/>
                </a:cubicBezTo>
                <a:close/>
                <a:moveTo>
                  <a:pt x="11226165" y="2045335"/>
                </a:moveTo>
                <a:cubicBezTo>
                  <a:pt x="11134725" y="2136775"/>
                  <a:pt x="10984230" y="2136775"/>
                  <a:pt x="10892790" y="2045335"/>
                </a:cubicBezTo>
                <a:cubicBezTo>
                  <a:pt x="10801350" y="1953895"/>
                  <a:pt x="10801350" y="1803400"/>
                  <a:pt x="10892790" y="1711960"/>
                </a:cubicBezTo>
                <a:cubicBezTo>
                  <a:pt x="10984230" y="1620520"/>
                  <a:pt x="11134725" y="1620520"/>
                  <a:pt x="11226165" y="1711960"/>
                </a:cubicBezTo>
                <a:cubicBezTo>
                  <a:pt x="11317605" y="1803400"/>
                  <a:pt x="11317605" y="1953260"/>
                  <a:pt x="11226165" y="2045335"/>
                </a:cubicBezTo>
                <a:close/>
              </a:path>
            </a:pathLst>
          </a:custGeom>
          <a:solidFill>
            <a:srgbClr val="061A22">
              <a:alpha val="173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361800" y="-476249"/>
            <a:ext cx="6041280" cy="5907280"/>
          </a:xfrm>
          <a:custGeom>
            <a:rect b="b" l="l" r="r" t="t"/>
            <a:pathLst>
              <a:path extrusionOk="0" h="4304029" w="4401661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31000">
                <a:schemeClr val="accent1"/>
              </a:gs>
              <a:gs pos="66000">
                <a:schemeClr val="accent2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099622"/>
            <a:ext cx="7772400" cy="64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840052"/>
            <a:ext cx="7772400" cy="41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6"/>
            </a:gs>
            <a:gs pos="31000">
              <a:schemeClr val="accent1"/>
            </a:gs>
            <a:gs pos="66000">
              <a:schemeClr val="accent2"/>
            </a:gs>
            <a:gs pos="100000">
              <a:schemeClr val="accent3"/>
            </a:gs>
          </a:gsLst>
          <a:lin ang="18900732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1714500" y="-658875"/>
            <a:ext cx="5720077" cy="6466999"/>
          </a:xfrm>
          <a:custGeom>
            <a:rect b="b" l="l" r="r" t="t"/>
            <a:pathLst>
              <a:path extrusionOk="0" h="4660900" w="4122578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810450" y="2161800"/>
            <a:ext cx="75231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00050" lvl="0" marL="457200" rtl="0" algn="ctr">
              <a:spcBef>
                <a:spcPts val="600"/>
              </a:spcBef>
              <a:spcAft>
                <a:spcPts val="0"/>
              </a:spcAft>
              <a:buSzPts val="2700"/>
              <a:buFont typeface="Roboto"/>
              <a:buChar char="●"/>
              <a:defRPr b="1" sz="2700">
                <a:latin typeface="Roboto"/>
                <a:ea typeface="Roboto"/>
                <a:cs typeface="Roboto"/>
                <a:sym typeface="Roboto"/>
              </a:defRPr>
            </a:lvl1pPr>
            <a:lvl2pPr indent="-400050" lvl="1" marL="914400" rtl="0" algn="ctr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○"/>
              <a:defRPr b="1" sz="2700">
                <a:latin typeface="Roboto"/>
                <a:ea typeface="Roboto"/>
                <a:cs typeface="Roboto"/>
                <a:sym typeface="Roboto"/>
              </a:defRPr>
            </a:lvl2pPr>
            <a:lvl3pPr indent="-400050" lvl="2" marL="1371600" rtl="0" algn="ctr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■"/>
              <a:defRPr b="1" sz="2700">
                <a:latin typeface="Roboto"/>
                <a:ea typeface="Roboto"/>
                <a:cs typeface="Roboto"/>
                <a:sym typeface="Roboto"/>
              </a:defRPr>
            </a:lvl3pPr>
            <a:lvl4pPr indent="-400050" lvl="3" marL="1828800" rtl="0" algn="ctr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●"/>
              <a:defRPr b="1" sz="2700">
                <a:latin typeface="Roboto"/>
                <a:ea typeface="Roboto"/>
                <a:cs typeface="Roboto"/>
                <a:sym typeface="Roboto"/>
              </a:defRPr>
            </a:lvl4pPr>
            <a:lvl5pPr indent="-400050" lvl="4" marL="2286000" rtl="0" algn="ctr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○"/>
              <a:defRPr b="1" sz="2700">
                <a:latin typeface="Roboto"/>
                <a:ea typeface="Roboto"/>
                <a:cs typeface="Roboto"/>
                <a:sym typeface="Roboto"/>
              </a:defRPr>
            </a:lvl5pPr>
            <a:lvl6pPr indent="-400050" lvl="5" marL="2743200" rtl="0" algn="ctr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■"/>
              <a:defRPr b="1" sz="2700">
                <a:latin typeface="Roboto"/>
                <a:ea typeface="Roboto"/>
                <a:cs typeface="Roboto"/>
                <a:sym typeface="Roboto"/>
              </a:defRPr>
            </a:lvl6pPr>
            <a:lvl7pPr indent="-400050" lvl="6" marL="3200400" rtl="0" algn="ctr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●"/>
              <a:defRPr b="1" sz="2700">
                <a:latin typeface="Roboto"/>
                <a:ea typeface="Roboto"/>
                <a:cs typeface="Roboto"/>
                <a:sym typeface="Roboto"/>
              </a:defRPr>
            </a:lvl7pPr>
            <a:lvl8pPr indent="-400050" lvl="7" marL="3657600" rtl="0" algn="ctr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○"/>
              <a:defRPr b="1" sz="2700">
                <a:latin typeface="Roboto"/>
                <a:ea typeface="Roboto"/>
                <a:cs typeface="Roboto"/>
                <a:sym typeface="Roboto"/>
              </a:defRPr>
            </a:lvl8pPr>
            <a:lvl9pPr indent="-400050" lvl="8" marL="4114800" rtl="0" algn="ctr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■"/>
              <a:defRPr b="1" sz="27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5088076" y="-549695"/>
            <a:ext cx="4192582" cy="4099588"/>
          </a:xfrm>
          <a:custGeom>
            <a:rect b="b" l="l" r="r" t="t"/>
            <a:pathLst>
              <a:path extrusionOk="0" h="4304029" w="4401661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bg>
      <p:bgPr>
        <a:solidFill>
          <a:schemeClr val="lt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1878310" y="0"/>
                </a:moveTo>
                <a:lnTo>
                  <a:pt x="11441430" y="436880"/>
                </a:lnTo>
                <a:cubicBezTo>
                  <a:pt x="11341735" y="536575"/>
                  <a:pt x="11341735" y="699770"/>
                  <a:pt x="11441430" y="799465"/>
                </a:cubicBezTo>
                <a:cubicBezTo>
                  <a:pt x="11541125" y="899160"/>
                  <a:pt x="11704320" y="899160"/>
                  <a:pt x="11804015" y="799465"/>
                </a:cubicBezTo>
                <a:lnTo>
                  <a:pt x="12192000" y="411480"/>
                </a:lnTo>
                <a:lnTo>
                  <a:pt x="12192000" y="0"/>
                </a:lnTo>
                <a:lnTo>
                  <a:pt x="11878310" y="0"/>
                </a:lnTo>
                <a:close/>
                <a:moveTo>
                  <a:pt x="10008870" y="5855970"/>
                </a:moveTo>
                <a:cubicBezTo>
                  <a:pt x="9909175" y="5756275"/>
                  <a:pt x="9909175" y="5593080"/>
                  <a:pt x="10008870" y="5493385"/>
                </a:cubicBezTo>
                <a:lnTo>
                  <a:pt x="10660380" y="4841875"/>
                </a:lnTo>
                <a:cubicBezTo>
                  <a:pt x="10760075" y="4742180"/>
                  <a:pt x="10760075" y="4578985"/>
                  <a:pt x="10660380" y="4479290"/>
                </a:cubicBezTo>
                <a:cubicBezTo>
                  <a:pt x="10560685" y="4379595"/>
                  <a:pt x="10397490" y="4379595"/>
                  <a:pt x="10297795" y="4479290"/>
                </a:cubicBezTo>
                <a:lnTo>
                  <a:pt x="9189085" y="5588000"/>
                </a:lnTo>
                <a:cubicBezTo>
                  <a:pt x="9089390" y="5687695"/>
                  <a:pt x="8926195" y="5687695"/>
                  <a:pt x="8826500" y="5588000"/>
                </a:cubicBezTo>
                <a:cubicBezTo>
                  <a:pt x="8726805" y="5488305"/>
                  <a:pt x="8726805" y="5325110"/>
                  <a:pt x="8826500" y="5225415"/>
                </a:cubicBezTo>
                <a:lnTo>
                  <a:pt x="9175750" y="4876165"/>
                </a:lnTo>
                <a:cubicBezTo>
                  <a:pt x="9275445" y="4776470"/>
                  <a:pt x="9275445" y="4613275"/>
                  <a:pt x="9175750" y="4513580"/>
                </a:cubicBezTo>
                <a:cubicBezTo>
                  <a:pt x="9076055" y="4413885"/>
                  <a:pt x="8912860" y="4413885"/>
                  <a:pt x="8813165" y="4513580"/>
                </a:cubicBezTo>
                <a:lnTo>
                  <a:pt x="7091045" y="6235700"/>
                </a:lnTo>
                <a:cubicBezTo>
                  <a:pt x="6991350" y="6335395"/>
                  <a:pt x="6828156" y="6335395"/>
                  <a:pt x="6728460" y="6235700"/>
                </a:cubicBezTo>
                <a:cubicBezTo>
                  <a:pt x="6628765" y="6136005"/>
                  <a:pt x="6628765" y="5972810"/>
                  <a:pt x="6728460" y="5873115"/>
                </a:cubicBezTo>
                <a:lnTo>
                  <a:pt x="7730490" y="4871085"/>
                </a:lnTo>
                <a:cubicBezTo>
                  <a:pt x="7830185" y="4771390"/>
                  <a:pt x="7830185" y="4608195"/>
                  <a:pt x="7730490" y="4508500"/>
                </a:cubicBezTo>
                <a:cubicBezTo>
                  <a:pt x="7630795" y="4408805"/>
                  <a:pt x="7467600" y="4408805"/>
                  <a:pt x="7367906" y="4508500"/>
                </a:cubicBezTo>
                <a:lnTo>
                  <a:pt x="7264400" y="4612005"/>
                </a:lnTo>
                <a:cubicBezTo>
                  <a:pt x="7164706" y="4711700"/>
                  <a:pt x="7001510" y="4711700"/>
                  <a:pt x="6901815" y="4612005"/>
                </a:cubicBezTo>
                <a:cubicBezTo>
                  <a:pt x="6802120" y="4512310"/>
                  <a:pt x="6802120" y="4349115"/>
                  <a:pt x="6901815" y="4249420"/>
                </a:cubicBezTo>
                <a:lnTo>
                  <a:pt x="7459345" y="3691890"/>
                </a:lnTo>
                <a:cubicBezTo>
                  <a:pt x="7559040" y="3592195"/>
                  <a:pt x="7559040" y="3429000"/>
                  <a:pt x="7459345" y="3329305"/>
                </a:cubicBezTo>
                <a:cubicBezTo>
                  <a:pt x="7359650" y="3229610"/>
                  <a:pt x="7196456" y="3229610"/>
                  <a:pt x="7096760" y="3329305"/>
                </a:cubicBezTo>
                <a:lnTo>
                  <a:pt x="6362065" y="4064000"/>
                </a:lnTo>
                <a:cubicBezTo>
                  <a:pt x="6262370" y="4163695"/>
                  <a:pt x="6099175" y="4163695"/>
                  <a:pt x="5999480" y="4064000"/>
                </a:cubicBezTo>
                <a:cubicBezTo>
                  <a:pt x="5899785" y="3964305"/>
                  <a:pt x="5899785" y="3801110"/>
                  <a:pt x="5999480" y="3701415"/>
                </a:cubicBezTo>
                <a:lnTo>
                  <a:pt x="6907531" y="2793365"/>
                </a:lnTo>
                <a:cubicBezTo>
                  <a:pt x="7007225" y="2693670"/>
                  <a:pt x="7007225" y="2530475"/>
                  <a:pt x="6907531" y="2430780"/>
                </a:cubicBezTo>
                <a:cubicBezTo>
                  <a:pt x="6807835" y="2331085"/>
                  <a:pt x="6807835" y="2167890"/>
                  <a:pt x="6907531" y="2068195"/>
                </a:cubicBezTo>
                <a:lnTo>
                  <a:pt x="8978900" y="0"/>
                </a:lnTo>
                <a:lnTo>
                  <a:pt x="8735695" y="0"/>
                </a:lnTo>
                <a:cubicBezTo>
                  <a:pt x="8729345" y="55880"/>
                  <a:pt x="8705215" y="109855"/>
                  <a:pt x="8662670" y="152400"/>
                </a:cubicBezTo>
                <a:lnTo>
                  <a:pt x="7178675" y="1636395"/>
                </a:lnTo>
                <a:cubicBezTo>
                  <a:pt x="7078981" y="1736090"/>
                  <a:pt x="6915785" y="1736090"/>
                  <a:pt x="6816090" y="1636395"/>
                </a:cubicBezTo>
                <a:cubicBezTo>
                  <a:pt x="6716395" y="1536700"/>
                  <a:pt x="6716395" y="1373505"/>
                  <a:pt x="6816090" y="1273810"/>
                </a:cubicBezTo>
                <a:lnTo>
                  <a:pt x="8089900" y="0"/>
                </a:ln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24425"/>
                </a:lnTo>
                <a:lnTo>
                  <a:pt x="11986260" y="5130165"/>
                </a:lnTo>
                <a:cubicBezTo>
                  <a:pt x="11886565" y="5229860"/>
                  <a:pt x="11723370" y="5229860"/>
                  <a:pt x="11623675" y="5130165"/>
                </a:cubicBezTo>
                <a:cubicBezTo>
                  <a:pt x="11523980" y="5030470"/>
                  <a:pt x="11523980" y="4867275"/>
                  <a:pt x="11623675" y="4767580"/>
                </a:cubicBezTo>
                <a:lnTo>
                  <a:pt x="12192000" y="4199255"/>
                </a:lnTo>
                <a:lnTo>
                  <a:pt x="12192000" y="4035425"/>
                </a:lnTo>
                <a:lnTo>
                  <a:pt x="10371455" y="5855970"/>
                </a:lnTo>
                <a:cubicBezTo>
                  <a:pt x="10271760" y="5955665"/>
                  <a:pt x="10108565" y="5955665"/>
                  <a:pt x="10008870" y="5855970"/>
                </a:cubicBezTo>
                <a:close/>
                <a:moveTo>
                  <a:pt x="5884545" y="4544060"/>
                </a:moveTo>
                <a:cubicBezTo>
                  <a:pt x="5784850" y="4643755"/>
                  <a:pt x="5621655" y="4643755"/>
                  <a:pt x="5521960" y="4544060"/>
                </a:cubicBezTo>
                <a:cubicBezTo>
                  <a:pt x="5422265" y="4444365"/>
                  <a:pt x="5422265" y="4281170"/>
                  <a:pt x="5521960" y="4181475"/>
                </a:cubicBezTo>
                <a:cubicBezTo>
                  <a:pt x="5621655" y="4081780"/>
                  <a:pt x="5784850" y="4081780"/>
                  <a:pt x="5884545" y="4181475"/>
                </a:cubicBezTo>
                <a:cubicBezTo>
                  <a:pt x="5984240" y="4281170"/>
                  <a:pt x="5984240" y="4444365"/>
                  <a:pt x="5884545" y="4544060"/>
                </a:cubicBezTo>
                <a:close/>
                <a:moveTo>
                  <a:pt x="8641080" y="6136640"/>
                </a:moveTo>
                <a:lnTo>
                  <a:pt x="8442325" y="6335395"/>
                </a:lnTo>
                <a:cubicBezTo>
                  <a:pt x="8342631" y="6435090"/>
                  <a:pt x="8179435" y="6435090"/>
                  <a:pt x="8079740" y="6335395"/>
                </a:cubicBezTo>
                <a:cubicBezTo>
                  <a:pt x="7980045" y="6235700"/>
                  <a:pt x="7980045" y="6072505"/>
                  <a:pt x="8079740" y="5972810"/>
                </a:cubicBezTo>
                <a:lnTo>
                  <a:pt x="8278495" y="5774055"/>
                </a:lnTo>
                <a:cubicBezTo>
                  <a:pt x="8378190" y="5674360"/>
                  <a:pt x="8541385" y="5674360"/>
                  <a:pt x="8641080" y="5774055"/>
                </a:cubicBezTo>
                <a:cubicBezTo>
                  <a:pt x="8740775" y="5873750"/>
                  <a:pt x="8740775" y="6036945"/>
                  <a:pt x="8641080" y="61366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6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855300" y="751275"/>
            <a:ext cx="3732000" cy="909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855300" y="1782825"/>
            <a:ext cx="3732000" cy="260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6015501" y="-974487"/>
            <a:ext cx="3957675" cy="4474464"/>
          </a:xfrm>
          <a:custGeom>
            <a:rect b="b" l="l" r="r" t="t"/>
            <a:pathLst>
              <a:path extrusionOk="0" h="4660900" w="4122578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55275" y="1353950"/>
            <a:ext cx="3473100" cy="329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815599" y="1353950"/>
            <a:ext cx="3473100" cy="329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8"/>
          <p:cNvSpPr/>
          <p:nvPr/>
        </p:nvSpPr>
        <p:spPr>
          <a:xfrm rot="10800000">
            <a:off x="5863101" y="-936387"/>
            <a:ext cx="3957675" cy="4474464"/>
          </a:xfrm>
          <a:custGeom>
            <a:rect b="b" l="l" r="r" t="t"/>
            <a:pathLst>
              <a:path extrusionOk="0" h="4660900" w="4122578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23225" y="1353950"/>
            <a:ext cx="2325600" cy="329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393162" y="1353950"/>
            <a:ext cx="2325600" cy="329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7" name="Google Shape;47;p8"/>
          <p:cNvSpPr txBox="1"/>
          <p:nvPr>
            <p:ph idx="3" type="body"/>
          </p:nvPr>
        </p:nvSpPr>
        <p:spPr>
          <a:xfrm>
            <a:off x="5963099" y="1353950"/>
            <a:ext cx="2325600" cy="329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9"/>
          <p:cNvSpPr/>
          <p:nvPr/>
        </p:nvSpPr>
        <p:spPr>
          <a:xfrm rot="10800000">
            <a:off x="6034180" y="-109136"/>
            <a:ext cx="4027520" cy="3938187"/>
          </a:xfrm>
          <a:custGeom>
            <a:rect b="b" l="l" r="r" t="t"/>
            <a:pathLst>
              <a:path extrusionOk="0" h="4304029" w="4401661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0"/>
          <p:cNvSpPr/>
          <p:nvPr/>
        </p:nvSpPr>
        <p:spPr>
          <a:xfrm>
            <a:off x="1714500" y="-658875"/>
            <a:ext cx="5720077" cy="6466999"/>
          </a:xfrm>
          <a:custGeom>
            <a:rect b="b" l="l" r="r" t="t"/>
            <a:pathLst>
              <a:path extrusionOk="0" h="4660900" w="4122578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457200" y="4406305"/>
            <a:ext cx="8229600" cy="2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b="1" sz="1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b="1" sz="1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b="1" sz="1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b="1" sz="1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b="1" sz="1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b="1" sz="1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b="1" sz="1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b="1" sz="1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b="1" sz="1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b="1" sz="32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b="1" sz="32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b="1" sz="32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b="1" sz="32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b="1" sz="32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b="1" sz="32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b="1" sz="32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b="1" sz="32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b="1" sz="32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●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○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■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○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■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○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■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roboto-slab" TargetMode="External"/><Relationship Id="rId4" Type="http://schemas.openxmlformats.org/officeDocument/2006/relationships/hyperlink" Target="https://www.fontsquirrel.com/fonts/roboto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 rot="-2700000">
            <a:off x="4056473" y="1519920"/>
            <a:ext cx="1164605" cy="383959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855300" y="751275"/>
            <a:ext cx="3732000" cy="909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855300" y="1782825"/>
            <a:ext cx="3732000" cy="260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5652225" y="2063000"/>
            <a:ext cx="383100" cy="38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 rot="-2700000">
            <a:off x="7999578" y="733471"/>
            <a:ext cx="605001" cy="383959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7077875" y="4450625"/>
            <a:ext cx="383100" cy="383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idx="4294967295" type="title"/>
          </p:nvPr>
        </p:nvSpPr>
        <p:spPr>
          <a:xfrm>
            <a:off x="2194950" y="1881750"/>
            <a:ext cx="4754100" cy="13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>
                <a:solidFill>
                  <a:schemeClr val="dk1"/>
                </a:solidFill>
              </a:rPr>
              <a:t>Want big impact?</a:t>
            </a:r>
            <a:endParaRPr b="0"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Use big image.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3470843" y="1679450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5241140" y="2579151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700547" y="2579151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855300" y="3478853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2545793" y="3478853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4395900" y="3478853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6086393" y="3478853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1" name="Google Shape;181;p25"/>
          <p:cNvCxnSpPr>
            <a:stCxn id="174" idx="2"/>
            <a:endCxn id="175" idx="0"/>
          </p:cNvCxnSpPr>
          <p:nvPr/>
        </p:nvCxnSpPr>
        <p:spPr>
          <a:xfrm flipH="1" rot="-5400000">
            <a:off x="4896443" y="1465400"/>
            <a:ext cx="4572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p25"/>
          <p:cNvCxnSpPr>
            <a:stCxn id="176" idx="0"/>
            <a:endCxn id="174" idx="2"/>
          </p:cNvCxnSpPr>
          <p:nvPr/>
        </p:nvCxnSpPr>
        <p:spPr>
          <a:xfrm rot="-5400000">
            <a:off x="3126147" y="1465401"/>
            <a:ext cx="4572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25"/>
          <p:cNvCxnSpPr>
            <a:stCxn id="176" idx="2"/>
            <a:endCxn id="178" idx="0"/>
          </p:cNvCxnSpPr>
          <p:nvPr/>
        </p:nvCxnSpPr>
        <p:spPr>
          <a:xfrm flipH="1" rot="-5400000">
            <a:off x="2663547" y="2827701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25"/>
          <p:cNvCxnSpPr>
            <a:stCxn id="177" idx="0"/>
            <a:endCxn id="176" idx="2"/>
          </p:cNvCxnSpPr>
          <p:nvPr/>
        </p:nvCxnSpPr>
        <p:spPr>
          <a:xfrm rot="-5400000">
            <a:off x="1818300" y="2827703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25"/>
          <p:cNvCxnSpPr>
            <a:stCxn id="175" idx="2"/>
            <a:endCxn id="180" idx="0"/>
          </p:cNvCxnSpPr>
          <p:nvPr/>
        </p:nvCxnSpPr>
        <p:spPr>
          <a:xfrm flipH="1" rot="-5400000">
            <a:off x="6204290" y="2827551"/>
            <a:ext cx="4572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p25"/>
          <p:cNvCxnSpPr>
            <a:stCxn id="179" idx="0"/>
            <a:endCxn id="175" idx="2"/>
          </p:cNvCxnSpPr>
          <p:nvPr/>
        </p:nvCxnSpPr>
        <p:spPr>
          <a:xfrm rot="-5400000">
            <a:off x="5358900" y="2827703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92" name="Google Shape;192;p26"/>
          <p:cNvGraphicFramePr/>
          <p:nvPr/>
        </p:nvGraphicFramePr>
        <p:xfrm>
          <a:off x="8553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{5A5EEF68-A3C9-4726-8E01-BB1461913F23}</a:tableStyleId>
              </a:tblPr>
              <a:tblGrid>
                <a:gridCol w="1858350"/>
                <a:gridCol w="1858350"/>
                <a:gridCol w="1858350"/>
                <a:gridCol w="1858350"/>
              </a:tblGrid>
              <a:tr h="66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</a:t>
                      </a:r>
                      <a:endParaRPr sz="15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B</a:t>
                      </a:r>
                      <a:endParaRPr sz="15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</a:t>
                      </a:r>
                      <a:endParaRPr sz="15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668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Yellow</a:t>
                      </a:r>
                      <a:endParaRPr sz="15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b="1" sz="2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b="1" sz="2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b="1" sz="2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Blue</a:t>
                      </a:r>
                      <a:endParaRPr sz="15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  <a:endParaRPr b="1" sz="2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b="1" sz="2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b="1" sz="2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Orange</a:t>
                      </a:r>
                      <a:endParaRPr sz="15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b="1" sz="2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 b="1" sz="2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b="1" sz="2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3" name="Google Shape;193;p26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49000">
              <a:schemeClr val="accent4"/>
            </a:gs>
            <a:gs pos="100000">
              <a:schemeClr val="accent5"/>
            </a:gs>
          </a:gsLst>
          <a:lin ang="18900732" scaled="0"/>
        </a:gra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>
            <a:off x="514725" y="7901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7"/>
          <p:cNvSpPr txBox="1"/>
          <p:nvPr>
            <p:ph idx="4294967295" type="title"/>
          </p:nvPr>
        </p:nvSpPr>
        <p:spPr>
          <a:xfrm>
            <a:off x="855300" y="36765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00" name="Google Shape;200;p27"/>
          <p:cNvSpPr/>
          <p:nvPr/>
        </p:nvSpPr>
        <p:spPr>
          <a:xfrm>
            <a:off x="1969700" y="1728300"/>
            <a:ext cx="7212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our office</a:t>
            </a:r>
            <a:endParaRPr sz="1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1" name="Google Shape;201;p27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27"/>
          <p:cNvSpPr txBox="1"/>
          <p:nvPr>
            <p:ph idx="4294967295" type="body"/>
          </p:nvPr>
        </p:nvSpPr>
        <p:spPr>
          <a:xfrm>
            <a:off x="457200" y="4756975"/>
            <a:ext cx="77193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1"/>
                </a:solidFill>
              </a:rPr>
              <a:t>Find more maps at </a:t>
            </a:r>
            <a:r>
              <a:rPr lang="en" sz="900" u="sng">
                <a:solidFill>
                  <a:schemeClr val="accent1"/>
                </a:solidFill>
                <a:hlinkClick r:id="rId3"/>
              </a:rPr>
              <a:t>slidescarnival.com/extra-free-resources-icons-and-maps</a:t>
            </a:r>
            <a:endParaRPr sz="9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accent1"/>
              </a:solidFill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1141100" y="2058925"/>
            <a:ext cx="153300" cy="153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2877425" y="3667500"/>
            <a:ext cx="153300" cy="153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3881400" y="1827225"/>
            <a:ext cx="153300" cy="153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4621375" y="3980850"/>
            <a:ext cx="153300" cy="153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6749425" y="2370475"/>
            <a:ext cx="153300" cy="153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7361675" y="4047200"/>
            <a:ext cx="153300" cy="153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6"/>
            </a:gs>
            <a:gs pos="31000">
              <a:schemeClr val="accent1"/>
            </a:gs>
            <a:gs pos="66000">
              <a:schemeClr val="accent2"/>
            </a:gs>
            <a:gs pos="100000">
              <a:schemeClr val="accent3"/>
            </a:gs>
          </a:gsLst>
          <a:lin ang="18900732" scaled="0"/>
        </a:gra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</a:rPr>
              <a:t>89,526,124</a:t>
            </a:r>
            <a:endParaRPr sz="9600">
              <a:solidFill>
                <a:schemeClr val="accent5"/>
              </a:solidFill>
            </a:endParaRPr>
          </a:p>
        </p:txBody>
      </p:sp>
      <p:sp>
        <p:nvSpPr>
          <p:cNvPr id="214" name="Google Shape;214;p28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15" name="Google Shape;215;p28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idx="4294967295" type="ctrTitle"/>
          </p:nvPr>
        </p:nvSpPr>
        <p:spPr>
          <a:xfrm>
            <a:off x="1243300" y="571800"/>
            <a:ext cx="72150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21" name="Google Shape;221;p29"/>
          <p:cNvSpPr txBox="1"/>
          <p:nvPr>
            <p:ph idx="4294967295" type="subTitle"/>
          </p:nvPr>
        </p:nvSpPr>
        <p:spPr>
          <a:xfrm>
            <a:off x="1243300" y="1411307"/>
            <a:ext cx="72150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22" name="Google Shape;222;p29"/>
          <p:cNvSpPr txBox="1"/>
          <p:nvPr>
            <p:ph idx="4294967295" type="ctrTitle"/>
          </p:nvPr>
        </p:nvSpPr>
        <p:spPr>
          <a:xfrm>
            <a:off x="1243300" y="3200694"/>
            <a:ext cx="72150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4"/>
                </a:solidFill>
              </a:rPr>
              <a:t>100%</a:t>
            </a:r>
            <a:endParaRPr sz="4800">
              <a:solidFill>
                <a:schemeClr val="accent4"/>
              </a:solidFill>
            </a:endParaRPr>
          </a:p>
        </p:txBody>
      </p:sp>
      <p:sp>
        <p:nvSpPr>
          <p:cNvPr id="223" name="Google Shape;223;p29"/>
          <p:cNvSpPr txBox="1"/>
          <p:nvPr>
            <p:ph idx="4294967295" type="subTitle"/>
          </p:nvPr>
        </p:nvSpPr>
        <p:spPr>
          <a:xfrm>
            <a:off x="1243300" y="4040201"/>
            <a:ext cx="72150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24" name="Google Shape;224;p29"/>
          <p:cNvSpPr txBox="1"/>
          <p:nvPr>
            <p:ph idx="4294967295" type="ctrTitle"/>
          </p:nvPr>
        </p:nvSpPr>
        <p:spPr>
          <a:xfrm>
            <a:off x="1243300" y="1886247"/>
            <a:ext cx="72150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3"/>
                </a:solidFill>
              </a:rPr>
              <a:t>185,244 users</a:t>
            </a:r>
            <a:endParaRPr sz="4800">
              <a:solidFill>
                <a:schemeClr val="accent3"/>
              </a:solidFill>
            </a:endParaRPr>
          </a:p>
        </p:txBody>
      </p:sp>
      <p:sp>
        <p:nvSpPr>
          <p:cNvPr id="225" name="Google Shape;225;p29"/>
          <p:cNvSpPr txBox="1"/>
          <p:nvPr>
            <p:ph idx="4294967295" type="subTitle"/>
          </p:nvPr>
        </p:nvSpPr>
        <p:spPr>
          <a:xfrm>
            <a:off x="1243300" y="2725754"/>
            <a:ext cx="72150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26" name="Google Shape;226;p29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730014" y="2256674"/>
            <a:ext cx="377090" cy="397560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28" name="Google Shape;228;p29"/>
          <p:cNvGrpSpPr/>
          <p:nvPr/>
        </p:nvGrpSpPr>
        <p:grpSpPr>
          <a:xfrm>
            <a:off x="711349" y="3583738"/>
            <a:ext cx="414429" cy="383107"/>
            <a:chOff x="5975075" y="2327500"/>
            <a:chExt cx="420100" cy="388350"/>
          </a:xfrm>
        </p:grpSpPr>
        <p:sp>
          <p:nvSpPr>
            <p:cNvPr id="229" name="Google Shape;229;p2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1" name="Google Shape;231;p29"/>
          <p:cNvSpPr/>
          <p:nvPr/>
        </p:nvSpPr>
        <p:spPr>
          <a:xfrm>
            <a:off x="690275" y="932026"/>
            <a:ext cx="456577" cy="359012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37" name="Google Shape;237;p30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8" name="Google Shape;238;p30"/>
          <p:cNvGrpSpPr/>
          <p:nvPr/>
        </p:nvGrpSpPr>
        <p:grpSpPr>
          <a:xfrm>
            <a:off x="855246" y="1436854"/>
            <a:ext cx="3090791" cy="2887534"/>
            <a:chOff x="1293736" y="1258050"/>
            <a:chExt cx="2726286" cy="2547000"/>
          </a:xfrm>
        </p:grpSpPr>
        <p:sp>
          <p:nvSpPr>
            <p:cNvPr id="239" name="Google Shape;239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chemeClr val="dk1">
                  <a:alpha val="549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" name="Google Shape;241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" name="Google Shape;242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elit, sed do eiusmod tempor. Donec facilisis lacus eget mauris.</a:t>
              </a:r>
              <a:endParaRPr b="1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3" name="Google Shape;243;p30"/>
          <p:cNvGrpSpPr/>
          <p:nvPr/>
        </p:nvGrpSpPr>
        <p:grpSpPr>
          <a:xfrm>
            <a:off x="3020865" y="1436854"/>
            <a:ext cx="3090791" cy="2887534"/>
            <a:chOff x="3203958" y="1258050"/>
            <a:chExt cx="2726286" cy="2547000"/>
          </a:xfrm>
        </p:grpSpPr>
        <p:sp>
          <p:nvSpPr>
            <p:cNvPr id="244" name="Google Shape;244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chemeClr val="dk1">
                  <a:alpha val="549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" name="Google Shape;246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7" name="Google Shape;247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elit, sed do eiusmod tempor. Donec facilisis lacus eget mauris.</a:t>
              </a:r>
              <a:endParaRPr b="1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8" name="Google Shape;248;p30"/>
          <p:cNvGrpSpPr/>
          <p:nvPr/>
        </p:nvGrpSpPr>
        <p:grpSpPr>
          <a:xfrm>
            <a:off x="5197589" y="1436854"/>
            <a:ext cx="3090791" cy="2887534"/>
            <a:chOff x="5123977" y="1258050"/>
            <a:chExt cx="2726286" cy="2547000"/>
          </a:xfrm>
        </p:grpSpPr>
        <p:sp>
          <p:nvSpPr>
            <p:cNvPr id="249" name="Google Shape;249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chemeClr val="dk1">
                  <a:alpha val="549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1" name="Google Shape;251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2" name="Google Shape;252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elit, sed do eiusmod tempor. Donec facilisis lacus eget mauris.</a:t>
              </a:r>
              <a:endParaRPr b="1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58" name="Google Shape;258;p31"/>
          <p:cNvSpPr txBox="1"/>
          <p:nvPr>
            <p:ph idx="1" type="body"/>
          </p:nvPr>
        </p:nvSpPr>
        <p:spPr>
          <a:xfrm>
            <a:off x="823225" y="1353950"/>
            <a:ext cx="2325600" cy="139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9" name="Google Shape;259;p31"/>
          <p:cNvSpPr txBox="1"/>
          <p:nvPr>
            <p:ph idx="2" type="body"/>
          </p:nvPr>
        </p:nvSpPr>
        <p:spPr>
          <a:xfrm>
            <a:off x="3393162" y="1353950"/>
            <a:ext cx="2325600" cy="139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0" name="Google Shape;260;p31"/>
          <p:cNvSpPr txBox="1"/>
          <p:nvPr>
            <p:ph idx="3" type="body"/>
          </p:nvPr>
        </p:nvSpPr>
        <p:spPr>
          <a:xfrm>
            <a:off x="5963100" y="1353950"/>
            <a:ext cx="2325600" cy="139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1" name="Google Shape;261;p31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31"/>
          <p:cNvSpPr txBox="1"/>
          <p:nvPr>
            <p:ph idx="1" type="body"/>
          </p:nvPr>
        </p:nvSpPr>
        <p:spPr>
          <a:xfrm>
            <a:off x="823225" y="3016350"/>
            <a:ext cx="2325600" cy="139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63" name="Google Shape;263;p31"/>
          <p:cNvSpPr txBox="1"/>
          <p:nvPr>
            <p:ph idx="2" type="body"/>
          </p:nvPr>
        </p:nvSpPr>
        <p:spPr>
          <a:xfrm>
            <a:off x="3393162" y="3016350"/>
            <a:ext cx="2325600" cy="139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4" name="Google Shape;264;p31"/>
          <p:cNvSpPr txBox="1"/>
          <p:nvPr>
            <p:ph idx="3" type="body"/>
          </p:nvPr>
        </p:nvSpPr>
        <p:spPr>
          <a:xfrm>
            <a:off x="5963100" y="3016350"/>
            <a:ext cx="2325600" cy="139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457200" y="4406305"/>
            <a:ext cx="8229600" cy="2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70" name="Google Shape;270;p32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1" name="Google Shape;271;p3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788" y="152400"/>
            <a:ext cx="4686428" cy="410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4815599" y="1353950"/>
            <a:ext cx="3473100" cy="329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855275" y="1353950"/>
            <a:ext cx="3473100" cy="329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82" name="Google Shape;82;p15"/>
          <p:cNvSpPr txBox="1"/>
          <p:nvPr>
            <p:ph idx="2" type="body"/>
          </p:nvPr>
        </p:nvSpPr>
        <p:spPr>
          <a:xfrm>
            <a:off x="855300" y="3448725"/>
            <a:ext cx="7433400" cy="114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5"/>
                </a:solidFill>
              </a:rPr>
              <a:t>More info on how to use this template at </a:t>
            </a:r>
            <a:r>
              <a:rPr b="1" lang="en" sz="1200" u="sng">
                <a:solidFill>
                  <a:schemeClr val="accent5"/>
                </a:solidFill>
                <a:hlinkClick r:id="rId4"/>
              </a:rPr>
              <a:t>slidescarnival.com/help-use-presentation-template</a:t>
            </a:r>
            <a:endParaRPr b="1" sz="12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5"/>
                </a:solidFill>
              </a:rPr>
              <a:t>This template is free to use under </a:t>
            </a:r>
            <a:r>
              <a:rPr lang="en" sz="1200" u="sng">
                <a:solidFill>
                  <a:schemeClr val="accent5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chemeClr val="accent5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</a:endParaRPr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23000">
              <a:schemeClr val="accent2"/>
            </a:gs>
            <a:gs pos="49000">
              <a:schemeClr val="accent3"/>
            </a:gs>
            <a:gs pos="77000">
              <a:schemeClr val="accent4"/>
            </a:gs>
            <a:gs pos="100000">
              <a:schemeClr val="accent5"/>
            </a:gs>
          </a:gsLst>
          <a:lin ang="18900732" scaled="0"/>
        </a:gra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/>
          <p:nvPr>
            <p:ph idx="4294967295" type="body"/>
          </p:nvPr>
        </p:nvSpPr>
        <p:spPr>
          <a:xfrm>
            <a:off x="1157375" y="373575"/>
            <a:ext cx="27015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Mobile</a:t>
            </a:r>
            <a:r>
              <a:rPr b="1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project</a:t>
            </a:r>
            <a:endParaRPr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277" name="Google Shape;277;p33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Place your screenshot here</a:t>
            </a:r>
            <a:endParaRPr sz="10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78" name="Google Shape;278;p33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9" name="Google Shape;279;p33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280" name="Google Shape;280;p33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3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3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3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23000">
              <a:schemeClr val="accent2"/>
            </a:gs>
            <a:gs pos="49000">
              <a:schemeClr val="accent3"/>
            </a:gs>
            <a:gs pos="77000">
              <a:schemeClr val="accent4"/>
            </a:gs>
            <a:gs pos="100000">
              <a:schemeClr val="accent5"/>
            </a:gs>
          </a:gsLst>
          <a:lin ang="18900732" scaled="0"/>
        </a:gra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Place your screenshot here</a:t>
            </a:r>
            <a:endParaRPr sz="10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9" name="Google Shape;289;p34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0" name="Google Shape;290;p34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291" name="Google Shape;291;p34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4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4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" name="Google Shape;295;p34"/>
          <p:cNvSpPr txBox="1"/>
          <p:nvPr>
            <p:ph idx="4294967295" type="body"/>
          </p:nvPr>
        </p:nvSpPr>
        <p:spPr>
          <a:xfrm>
            <a:off x="1157375" y="373575"/>
            <a:ext cx="27015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Tablet</a:t>
            </a:r>
            <a:r>
              <a:rPr b="1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project</a:t>
            </a:r>
            <a:endParaRPr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23000">
              <a:schemeClr val="accent2"/>
            </a:gs>
            <a:gs pos="49000">
              <a:schemeClr val="accent3"/>
            </a:gs>
            <a:gs pos="77000">
              <a:schemeClr val="accent4"/>
            </a:gs>
            <a:gs pos="100000">
              <a:schemeClr val="accent5"/>
            </a:gs>
          </a:gsLst>
          <a:lin ang="18900732" scaled="0"/>
        </a:gra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/>
          <p:nvPr/>
        </p:nvSpPr>
        <p:spPr>
          <a:xfrm>
            <a:off x="4571150" y="1380913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Place your screenshot here</a:t>
            </a:r>
            <a:endParaRPr sz="10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01" name="Google Shape;301;p35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2" name="Google Shape;302;p35"/>
          <p:cNvGrpSpPr/>
          <p:nvPr/>
        </p:nvGrpSpPr>
        <p:grpSpPr>
          <a:xfrm>
            <a:off x="4066299" y="1241129"/>
            <a:ext cx="4542205" cy="2661224"/>
            <a:chOff x="1177450" y="241631"/>
            <a:chExt cx="6173152" cy="3616776"/>
          </a:xfrm>
        </p:grpSpPr>
        <p:sp>
          <p:nvSpPr>
            <p:cNvPr id="303" name="Google Shape;303;p35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61A22">
                <a:alpha val="1732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7" name="Google Shape;307;p35"/>
          <p:cNvSpPr txBox="1"/>
          <p:nvPr>
            <p:ph idx="4294967295" type="body"/>
          </p:nvPr>
        </p:nvSpPr>
        <p:spPr>
          <a:xfrm>
            <a:off x="1157375" y="373575"/>
            <a:ext cx="27015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Desktop</a:t>
            </a:r>
            <a:r>
              <a:rPr b="1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project</a:t>
            </a:r>
            <a:endParaRPr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6"/>
            </a:gs>
            <a:gs pos="31000">
              <a:schemeClr val="accent1"/>
            </a:gs>
            <a:gs pos="66000">
              <a:schemeClr val="accent2"/>
            </a:gs>
            <a:gs pos="100000">
              <a:schemeClr val="accent3"/>
            </a:gs>
          </a:gsLst>
          <a:lin ang="18900732" scaled="0"/>
        </a:gra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 txBox="1"/>
          <p:nvPr>
            <p:ph type="title"/>
          </p:nvPr>
        </p:nvSpPr>
        <p:spPr>
          <a:xfrm>
            <a:off x="855300" y="1146825"/>
            <a:ext cx="3138600" cy="909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13" name="Google Shape;313;p36"/>
          <p:cNvSpPr txBox="1"/>
          <p:nvPr>
            <p:ph idx="1" type="body"/>
          </p:nvPr>
        </p:nvSpPr>
        <p:spPr>
          <a:xfrm>
            <a:off x="855300" y="2178375"/>
            <a:ext cx="3138600" cy="181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Any questions?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@username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user@mail.me</a:t>
            </a:r>
            <a:endParaRPr/>
          </a:p>
        </p:txBody>
      </p:sp>
      <p:sp>
        <p:nvSpPr>
          <p:cNvPr id="314" name="Google Shape;314;p36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5" name="Google Shape;315;p36"/>
          <p:cNvGrpSpPr/>
          <p:nvPr/>
        </p:nvGrpSpPr>
        <p:grpSpPr>
          <a:xfrm>
            <a:off x="6551508" y="1271571"/>
            <a:ext cx="1332809" cy="1232079"/>
            <a:chOff x="5975075" y="2327500"/>
            <a:chExt cx="420100" cy="388350"/>
          </a:xfrm>
        </p:grpSpPr>
        <p:sp>
          <p:nvSpPr>
            <p:cNvPr id="316" name="Google Shape;316;p3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7" name="Google Shape;317;p3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23" name="Google Shape;323;p37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324" name="Google Shape;324;p37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30" name="Google Shape;330;p38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Titles: Roboto Slab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Body copy: Roboto Light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https://www.fontsquirrel.com/fonts/roboto-slab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https://www.fontsquirrel.com/fonts/roboto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1" name="Google Shape;331;p38"/>
          <p:cNvSpPr txBox="1"/>
          <p:nvPr/>
        </p:nvSpPr>
        <p:spPr>
          <a:xfrm>
            <a:off x="855300" y="4104575"/>
            <a:ext cx="74334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2" name="Google Shape;332;p38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9"/>
          <p:cNvSpPr txBox="1"/>
          <p:nvPr>
            <p:ph idx="1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338" name="Google Shape;338;p3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39" name="Google Shape;339;p39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0" name="Google Shape;340;p39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1" name="Google Shape;341;p39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2" name="Google Shape;342;p39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3" name="Google Shape;343;p39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4" name="Google Shape;344;p39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45" name="Google Shape;345;p3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46" name="Google Shape;346;p39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7" name="Google Shape;347;p39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48" name="Google Shape;348;p3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49" name="Google Shape;349;p3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51" name="Google Shape;351;p39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2" name="Google Shape;352;p39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53" name="Google Shape;353;p3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54" name="Google Shape;354;p39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5" name="Google Shape;355;p39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57" name="Google Shape;357;p3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58" name="Google Shape;358;p39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62" name="Google Shape;362;p39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63" name="Google Shape;363;p3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64" name="Google Shape;364;p39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84" name="Google Shape;384;p3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85" name="Google Shape;385;p39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87" name="Google Shape;387;p3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88" name="Google Shape;388;p39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91" name="Google Shape;391;p3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92" name="Google Shape;392;p39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95" name="Google Shape;395;p3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396" name="Google Shape;396;p39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00" name="Google Shape;400;p39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1" name="Google Shape;401;p39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2" name="Google Shape;402;p39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3" name="Google Shape;403;p39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04" name="Google Shape;404;p3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05" name="Google Shape;405;p39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07" name="Google Shape;407;p3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08" name="Google Shape;408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0" name="Google Shape;410;p3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11" name="Google Shape;411;p39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3" name="Google Shape;413;p3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14" name="Google Shape;414;p39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3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17" name="Google Shape;417;p39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1" name="Google Shape;421;p3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22" name="Google Shape;422;p39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4" name="Google Shape;424;p3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25" name="Google Shape;425;p39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28" name="Google Shape;428;p39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29" name="Google Shape;429;p3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30" name="Google Shape;430;p39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32" name="Google Shape;432;p3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33" name="Google Shape;433;p39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38" name="Google Shape;438;p3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39" name="Google Shape;439;p39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1" name="Google Shape;441;p3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42" name="Google Shape;442;p39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7" name="Google Shape;447;p3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48" name="Google Shape;448;p39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3" name="Google Shape;453;p3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54" name="Google Shape;454;p39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8" name="Google Shape;458;p39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9" name="Google Shape;459;p39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0" name="Google Shape;460;p39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61" name="Google Shape;461;p3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62" name="Google Shape;462;p39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4" name="Google Shape;464;p3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65" name="Google Shape;465;p39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7" name="Google Shape;467;p3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68" name="Google Shape;468;p39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70" name="Google Shape;470;p39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71" name="Google Shape;471;p3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72" name="Google Shape;472;p3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74" name="Google Shape;474;p3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75" name="Google Shape;475;p3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0" name="Google Shape;480;p3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81" name="Google Shape;481;p39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83" name="Google Shape;483;p39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4" name="Google Shape;484;p39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85" name="Google Shape;485;p3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86" name="Google Shape;486;p39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8" name="Google Shape;488;p3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89" name="Google Shape;489;p39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91" name="Google Shape;491;p39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92" name="Google Shape;492;p3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93" name="Google Shape;493;p3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95" name="Google Shape;495;p3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496" name="Google Shape;496;p39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99" name="Google Shape;499;p39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0" name="Google Shape;500;p39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01" name="Google Shape;501;p3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02" name="Google Shape;502;p39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4" name="Google Shape;504;p3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05" name="Google Shape;505;p39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9" name="Google Shape;509;p3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10" name="Google Shape;510;p39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3" name="Google Shape;513;p3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14" name="Google Shape;514;p39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6" name="Google Shape;516;p3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17" name="Google Shape;517;p39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0" name="Google Shape;520;p3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21" name="Google Shape;521;p39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6" name="Google Shape;526;p3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27" name="Google Shape;527;p39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9" name="Google Shape;529;p3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30" name="Google Shape;530;p39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35" name="Google Shape;535;p39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36" name="Google Shape;536;p3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37" name="Google Shape;537;p3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39" name="Google Shape;539;p3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40" name="Google Shape;540;p3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44" name="Google Shape;544;p39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45" name="Google Shape;545;p3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46" name="Google Shape;546;p39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49" name="Google Shape;549;p3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50" name="Google Shape;550;p39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53" name="Google Shape;553;p39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4" name="Google Shape;554;p39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5" name="Google Shape;555;p39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56" name="Google Shape;556;p3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57" name="Google Shape;557;p39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60" name="Google Shape;560;p39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61" name="Google Shape;561;p3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62" name="Google Shape;562;p39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65" name="Google Shape;565;p39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66" name="Google Shape;566;p3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67" name="Google Shape;567;p39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72" name="Google Shape;572;p3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73" name="Google Shape;573;p39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76" name="Google Shape;576;p3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77" name="Google Shape;577;p39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81" name="Google Shape;581;p39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6" name="Google Shape;586;p3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87" name="Google Shape;587;p39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92" name="Google Shape;592;p3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93" name="Google Shape;593;p39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95" name="Google Shape;595;p3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596" name="Google Shape;596;p3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02" name="Google Shape;602;p39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03" name="Google Shape;603;p3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04" name="Google Shape;604;p39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09" name="Google Shape;609;p39"/>
          <p:cNvGrpSpPr/>
          <p:nvPr/>
        </p:nvGrpSpPr>
        <p:grpSpPr>
          <a:xfrm>
            <a:off x="6283418" y="2029999"/>
            <a:ext cx="432570" cy="421334"/>
            <a:chOff x="5926225" y="921350"/>
            <a:chExt cx="517800" cy="504350"/>
          </a:xfrm>
        </p:grpSpPr>
        <p:sp>
          <p:nvSpPr>
            <p:cNvPr id="610" name="Google Shape;610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12" name="Google Shape;612;p39"/>
          <p:cNvSpPr/>
          <p:nvPr/>
        </p:nvSpPr>
        <p:spPr>
          <a:xfrm>
            <a:off x="6477338" y="22660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3" name="Google Shape;613;p39"/>
          <p:cNvGrpSpPr/>
          <p:nvPr/>
        </p:nvGrpSpPr>
        <p:grpSpPr>
          <a:xfrm>
            <a:off x="7168405" y="2009379"/>
            <a:ext cx="432570" cy="421334"/>
            <a:chOff x="5926225" y="921350"/>
            <a:chExt cx="517800" cy="504350"/>
          </a:xfrm>
        </p:grpSpPr>
        <p:sp>
          <p:nvSpPr>
            <p:cNvPr id="614" name="Google Shape;614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6" name="Google Shape;616;p39"/>
          <p:cNvSpPr/>
          <p:nvPr/>
        </p:nvSpPr>
        <p:spPr>
          <a:xfrm>
            <a:off x="7362326" y="22454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7" name="Google Shape;617;p39"/>
          <p:cNvGrpSpPr/>
          <p:nvPr/>
        </p:nvGrpSpPr>
        <p:grpSpPr>
          <a:xfrm>
            <a:off x="6283685" y="2758421"/>
            <a:ext cx="1075937" cy="1047989"/>
            <a:chOff x="5926225" y="921350"/>
            <a:chExt cx="517800" cy="504350"/>
          </a:xfrm>
        </p:grpSpPr>
        <p:sp>
          <p:nvSpPr>
            <p:cNvPr id="618" name="Google Shape;618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0" name="Google Shape;620;p39"/>
          <p:cNvSpPr/>
          <p:nvPr/>
        </p:nvSpPr>
        <p:spPr>
          <a:xfrm>
            <a:off x="6765998" y="33455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9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2" name="Google Shape;622;p39"/>
          <p:cNvSpPr txBox="1"/>
          <p:nvPr>
            <p:ph idx="1" type="body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</a:t>
            </a:r>
            <a:r>
              <a:rPr b="1" lang="en" sz="900"/>
              <a:t>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oogle Shape;627;p4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628" name="Google Shape;628;p40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4" name="Google Shape;634;p4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635" name="Google Shape;635;p40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9" name="Google Shape;639;p4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640" name="Google Shape;640;p40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3" name="Google Shape;643;p4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644" name="Google Shape;644;p40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9" name="Google Shape;649;p4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650" name="Google Shape;650;p40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3" name="Google Shape;653;p4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654" name="Google Shape;654;p40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8" name="Google Shape;658;p4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659" name="Google Shape;659;p40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4" name="Google Shape;664;p4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665" name="Google Shape;665;p40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1" name="Google Shape;671;p4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672" name="Google Shape;672;p40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4" name="Google Shape;674;p4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675" name="Google Shape;675;p40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8" name="Google Shape;678;p4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679" name="Google Shape;679;p40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5" name="Google Shape;685;p4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686" name="Google Shape;686;p40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1" name="Google Shape;691;p4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692" name="Google Shape;692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5" name="Google Shape;695;p4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696" name="Google Shape;696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697" name="Google Shape;697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07" name="Google Shape;707;p40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3" name="Google Shape;713;p4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714" name="Google Shape;714;p40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8" name="Google Shape;718;p4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719" name="Google Shape;719;p40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4" name="Google Shape;724;p4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725" name="Google Shape;725;p40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1" name="Google Shape;731;p4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732" name="Google Shape;732;p40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6" name="Google Shape;736;p4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737" name="Google Shape;737;p40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1" name="Google Shape;741;p4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742" name="Google Shape;742;p40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47" name="Google Shape;747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748" name="Google Shape;748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58" name="Google Shape;758;p4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759" name="Google Shape;759;p40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2" name="Google Shape;762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763" name="Google Shape;763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73" name="Google Shape;773;p4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774" name="Google Shape;774;p40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8" name="Google Shape;778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779" name="Google Shape;779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89" name="Google Shape;789;p4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790" name="Google Shape;790;p40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7" name="Google Shape;797;p4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798" name="Google Shape;798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2" name="Google Shape;802;p4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803" name="Google Shape;803;p40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7" name="Google Shape;807;p4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08" name="Google Shape;808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3" name="Google Shape;813;p4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814" name="Google Shape;814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0" name="Google Shape;820;p4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821" name="Google Shape;821;p40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4" name="Google Shape;824;p4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825" name="Google Shape;825;p40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0" name="Google Shape;830;p4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831" name="Google Shape;831;p40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0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40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40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7" name="Google Shape;837;p4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838" name="Google Shape;838;p40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1" name="Google Shape;841;p4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842" name="Google Shape;842;p40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0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40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6" name="Google Shape;846;p4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847" name="Google Shape;847;p40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3" name="Google Shape;853;p4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854" name="Google Shape;854;p40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40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40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40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1" name="Google Shape;861;p4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862" name="Google Shape;862;p40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6" name="Google Shape;866;p4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867" name="Google Shape;867;p40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0" name="Google Shape;870;p4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871" name="Google Shape;871;p40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0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0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4" name="Google Shape;874;p4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875" name="Google Shape;875;p40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9" name="Google Shape;879;p4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880" name="Google Shape;880;p40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4" name="Google Shape;884;p4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885" name="Google Shape;885;p40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0" name="Google Shape;890;p4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891" name="Google Shape;891;p40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4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898" name="Google Shape;898;p40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5" name="Google Shape;905;p4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906" name="Google Shape;906;p40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8" name="Google Shape;918;p4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19" name="Google Shape;919;p40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4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24" name="Google Shape;924;p40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7" name="Google Shape;927;p4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928" name="Google Shape;928;p40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4" name="Google Shape;934;p4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935" name="Google Shape;935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3" name="Google Shape;943;p4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944" name="Google Shape;944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0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6" name="Google Shape;956;p4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957" name="Google Shape;957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40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9" name="Google Shape;969;p4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970" name="Google Shape;970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2" name="Google Shape;982;p4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983" name="Google Shape;983;p40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9" name="Google Shape;989;p4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990" name="Google Shape;990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5" name="Google Shape;1005;p4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006" name="Google Shape;1006;p40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0" name="Google Shape;1010;p4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011" name="Google Shape;1011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12" name="Google Shape;1012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5" name="Google Shape;1015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16" name="Google Shape;1016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9" name="Google Shape;1019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20" name="Google Shape;1020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3" name="Google Shape;1023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24" name="Google Shape;1024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27" name="Google Shape;1027;p4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028" name="Google Shape;1028;p40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6" name="Google Shape;1036;p4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037" name="Google Shape;1037;p40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1" name="Google Shape;1061;p4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062" name="Google Shape;1062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063" name="Google Shape;1063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5" name="Google Shape;1065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066" name="Google Shape;1066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8" name="Google Shape;1068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069" name="Google Shape;1069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71" name="Google Shape;1071;p40"/>
          <p:cNvSpPr txBox="1"/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072" name="Google Shape;1072;p40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3"/>
                </a:highlight>
                <a:latin typeface="Roboto Light"/>
                <a:ea typeface="Roboto Light"/>
                <a:cs typeface="Roboto Light"/>
                <a:sym typeface="Roboto Light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3"/>
              </a:highlight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78" name="Google Shape;1078;p4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079" name="Google Shape;1079;p41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0" name="Google Shape;1080;p41"/>
          <p:cNvSpPr txBox="1"/>
          <p:nvPr>
            <p:ph idx="1" type="body"/>
          </p:nvPr>
        </p:nvSpPr>
        <p:spPr>
          <a:xfrm>
            <a:off x="2200525" y="856425"/>
            <a:ext cx="58590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87" name="Google Shape;1087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088" name="Google Shape;1088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089" name="Google Shape;1089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90" name="Google Shape;1090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91" name="Google Shape;1091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092" name="Google Shape;1092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93" name="Google Shape;1093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94" name="Google Shape;1094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095" name="Google Shape;1095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96" name="Google Shape;1096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97" name="Google Shape;1097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098" name="Google Shape;1098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99" name="Google Shape;1099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855300" y="1146825"/>
            <a:ext cx="3138600" cy="909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5300" y="2178375"/>
            <a:ext cx="3138600" cy="181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 am Jayden Smith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6880700" y="2971975"/>
            <a:ext cx="383100" cy="38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 rot="-2700000">
            <a:off x="4248889" y="1440146"/>
            <a:ext cx="939321" cy="383959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 rot="-2700000">
            <a:off x="7999578" y="733471"/>
            <a:ext cx="605001" cy="383959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7077875" y="4450625"/>
            <a:ext cx="383100" cy="383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ctrTitle"/>
          </p:nvPr>
        </p:nvSpPr>
        <p:spPr>
          <a:xfrm>
            <a:off x="685800" y="2099622"/>
            <a:ext cx="7772400" cy="64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00" name="Google Shape;100;p17"/>
          <p:cNvSpPr txBox="1"/>
          <p:nvPr>
            <p:ph idx="1" type="subTitle"/>
          </p:nvPr>
        </p:nvSpPr>
        <p:spPr>
          <a:xfrm>
            <a:off x="685800" y="2840052"/>
            <a:ext cx="7772400" cy="41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810450" y="2161800"/>
            <a:ext cx="75231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/>
              <a:t>s</a:t>
            </a:r>
            <a:r>
              <a:rPr lang="en"/>
              <a:t>lide </a:t>
            </a:r>
            <a:r>
              <a:rPr lang="en"/>
              <a:t>t</a:t>
            </a:r>
            <a:r>
              <a:rPr lang="en"/>
              <a:t>itle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23000">
              <a:schemeClr val="accent2"/>
            </a:gs>
            <a:gs pos="49000">
              <a:schemeClr val="accent3"/>
            </a:gs>
            <a:gs pos="77000">
              <a:schemeClr val="accent4"/>
            </a:gs>
            <a:gs pos="100000">
              <a:schemeClr val="accent5"/>
            </a:gs>
          </a:gsLst>
          <a:lin ang="18900732" scaled="0"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idx="4294967295" type="ctrTitle"/>
          </p:nvPr>
        </p:nvSpPr>
        <p:spPr>
          <a:xfrm>
            <a:off x="685800" y="2192950"/>
            <a:ext cx="38955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>
                <a:solidFill>
                  <a:schemeClr val="lt1"/>
                </a:solidFill>
              </a:rPr>
              <a:t>Big </a:t>
            </a:r>
            <a:r>
              <a:rPr lang="en" sz="7800">
                <a:solidFill>
                  <a:schemeClr val="lt1"/>
                </a:solidFill>
              </a:rPr>
              <a:t>c</a:t>
            </a:r>
            <a:r>
              <a:rPr lang="en" sz="7800">
                <a:solidFill>
                  <a:schemeClr val="lt1"/>
                </a:solidFill>
              </a:rPr>
              <a:t>oncept</a:t>
            </a:r>
            <a:endParaRPr sz="7800">
              <a:solidFill>
                <a:schemeClr val="lt1"/>
              </a:solidFill>
            </a:endParaRPr>
          </a:p>
        </p:txBody>
      </p:sp>
      <p:sp>
        <p:nvSpPr>
          <p:cNvPr id="119" name="Google Shape;119;p20"/>
          <p:cNvSpPr txBox="1"/>
          <p:nvPr>
            <p:ph idx="4294967295" type="subTitle"/>
          </p:nvPr>
        </p:nvSpPr>
        <p:spPr>
          <a:xfrm>
            <a:off x="685800" y="3411554"/>
            <a:ext cx="7772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7238246" y="2785589"/>
            <a:ext cx="301555" cy="28793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20"/>
          <p:cNvGrpSpPr/>
          <p:nvPr/>
        </p:nvGrpSpPr>
        <p:grpSpPr>
          <a:xfrm>
            <a:off x="6863812" y="1168436"/>
            <a:ext cx="1291938" cy="1292262"/>
            <a:chOff x="6654650" y="3665275"/>
            <a:chExt cx="409100" cy="409125"/>
          </a:xfrm>
        </p:grpSpPr>
        <p:sp>
          <p:nvSpPr>
            <p:cNvPr id="122" name="Google Shape;122;p2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Google Shape;124;p20"/>
          <p:cNvGrpSpPr/>
          <p:nvPr/>
        </p:nvGrpSpPr>
        <p:grpSpPr>
          <a:xfrm rot="1056919">
            <a:off x="5618624" y="2184436"/>
            <a:ext cx="853568" cy="853645"/>
            <a:chOff x="570875" y="4322250"/>
            <a:chExt cx="443300" cy="443325"/>
          </a:xfrm>
        </p:grpSpPr>
        <p:sp>
          <p:nvSpPr>
            <p:cNvPr id="125" name="Google Shape;125;p2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20"/>
          <p:cNvSpPr/>
          <p:nvPr/>
        </p:nvSpPr>
        <p:spPr>
          <a:xfrm rot="2466772">
            <a:off x="5714631" y="1419080"/>
            <a:ext cx="418994" cy="40007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 rot="-1609540">
            <a:off x="6327394" y="1670787"/>
            <a:ext cx="301519" cy="28790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 rot="2926350">
            <a:off x="8155606" y="1898892"/>
            <a:ext cx="225821" cy="21559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 rot="-1609640">
            <a:off x="7215949" y="454490"/>
            <a:ext cx="203434" cy="1942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855275" y="1353950"/>
            <a:ext cx="3473100" cy="329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9" name="Google Shape;139;p2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</a:t>
            </a:r>
            <a:r>
              <a:rPr lang="en"/>
              <a:t>a</a:t>
            </a:r>
            <a:r>
              <a:rPr lang="en"/>
              <a:t>lso </a:t>
            </a:r>
            <a:r>
              <a:rPr lang="en"/>
              <a:t>s</a:t>
            </a:r>
            <a:r>
              <a:rPr lang="en"/>
              <a:t>plit </a:t>
            </a:r>
            <a:r>
              <a:rPr lang="en"/>
              <a:t>y</a:t>
            </a:r>
            <a:r>
              <a:rPr lang="en"/>
              <a:t>our </a:t>
            </a:r>
            <a:r>
              <a:rPr lang="en"/>
              <a:t>c</a:t>
            </a:r>
            <a:r>
              <a:rPr lang="en"/>
              <a:t>ontent</a:t>
            </a:r>
            <a:endParaRPr/>
          </a:p>
        </p:txBody>
      </p:sp>
      <p:sp>
        <p:nvSpPr>
          <p:cNvPr id="140" name="Google Shape;140;p21"/>
          <p:cNvSpPr txBox="1"/>
          <p:nvPr>
            <p:ph idx="2" type="body"/>
          </p:nvPr>
        </p:nvSpPr>
        <p:spPr>
          <a:xfrm>
            <a:off x="4815599" y="1353950"/>
            <a:ext cx="3473100" cy="329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</a:t>
            </a:r>
            <a:r>
              <a:rPr lang="en"/>
              <a:t>has been the symbolic color of elegance, solemnity and authority.</a:t>
            </a:r>
            <a:endParaRPr/>
          </a:p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823225" y="1353950"/>
            <a:ext cx="2325600" cy="329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8" name="Google Shape;148;p22"/>
          <p:cNvSpPr txBox="1"/>
          <p:nvPr>
            <p:ph idx="2" type="body"/>
          </p:nvPr>
        </p:nvSpPr>
        <p:spPr>
          <a:xfrm>
            <a:off x="3393162" y="1353950"/>
            <a:ext cx="2325600" cy="329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9" name="Google Shape;149;p22"/>
          <p:cNvSpPr txBox="1"/>
          <p:nvPr>
            <p:ph idx="3" type="body"/>
          </p:nvPr>
        </p:nvSpPr>
        <p:spPr>
          <a:xfrm>
            <a:off x="5963099" y="1353950"/>
            <a:ext cx="2325600" cy="329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ola template">
  <a:themeElements>
    <a:clrScheme name="Custom 347">
      <a:dk1>
        <a:srgbClr val="061A22"/>
      </a:dk1>
      <a:lt1>
        <a:srgbClr val="FFFFFF"/>
      </a:lt1>
      <a:dk2>
        <a:srgbClr val="808D8B"/>
      </a:dk2>
      <a:lt2>
        <a:srgbClr val="E7EDEB"/>
      </a:lt2>
      <a:accent1>
        <a:srgbClr val="CCFF67"/>
      </a:accent1>
      <a:accent2>
        <a:srgbClr val="6DD84D"/>
      </a:accent2>
      <a:accent3>
        <a:srgbClr val="17B342"/>
      </a:accent3>
      <a:accent4>
        <a:srgbClr val="009E9A"/>
      </a:accent4>
      <a:accent5>
        <a:srgbClr val="075E68"/>
      </a:accent5>
      <a:accent6>
        <a:srgbClr val="E4FDC4"/>
      </a:accent6>
      <a:hlink>
        <a:srgbClr val="00806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