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6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0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2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2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9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2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811" y="1957832"/>
            <a:ext cx="10058400" cy="22484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Group Project Name</a:t>
            </a:r>
            <a:br>
              <a:rPr lang="en-US" sz="4000" dirty="0" smtClean="0"/>
            </a:br>
            <a:r>
              <a:rPr lang="en-US" sz="4000" dirty="0" smtClean="0"/>
              <a:t>Group Project Title1a</a:t>
            </a:r>
            <a:br>
              <a:rPr lang="en-US" sz="4000" dirty="0" smtClean="0"/>
            </a:br>
            <a:r>
              <a:rPr lang="en-US" sz="4000" dirty="0" smtClean="0"/>
              <a:t>Group Project Title1b</a:t>
            </a:r>
            <a:endParaRPr lang="en-MY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811" y="4343860"/>
            <a:ext cx="10058400" cy="15286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Group members</a:t>
            </a:r>
          </a:p>
          <a:p>
            <a:r>
              <a:rPr lang="en-US" sz="2000" dirty="0" smtClean="0"/>
              <a:t>Course Group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4184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Project1a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To predict……..</a:t>
            </a:r>
          </a:p>
          <a:p>
            <a:r>
              <a:rPr lang="en-US" dirty="0" smtClean="0"/>
              <a:t>Data description: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626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Project1b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To predict……..</a:t>
            </a:r>
          </a:p>
          <a:p>
            <a:r>
              <a:rPr lang="en-US" dirty="0" smtClean="0"/>
              <a:t>Data description: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3688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Group Project Name Group Project Title1a Group Project Title1b</vt:lpstr>
      <vt:lpstr>Group Project1a</vt:lpstr>
      <vt:lpstr>Group Project1b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Name Group Project Title</dc:title>
  <dc:creator>Windows User</dc:creator>
  <cp:lastModifiedBy>Windows User</cp:lastModifiedBy>
  <cp:revision>4</cp:revision>
  <dcterms:created xsi:type="dcterms:W3CDTF">2021-10-13T14:19:08Z</dcterms:created>
  <dcterms:modified xsi:type="dcterms:W3CDTF">2021-10-13T14:37:16Z</dcterms:modified>
</cp:coreProperties>
</file>